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43891200" cy="32918400"/>
  <p:notesSz cx="9448800" cy="14782800"/>
  <p:defaultTextStyle>
    <a:defPPr>
      <a:defRPr lang="en-US"/>
    </a:defPPr>
    <a:lvl1pPr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1pPr>
    <a:lvl2pPr marL="455613" indent="344488"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2pPr>
    <a:lvl3pPr marL="912813" indent="6858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3pPr>
    <a:lvl4pPr marL="1368425" indent="1030288"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4pPr>
    <a:lvl5pPr marL="1827213" indent="1371600" algn="l" rtl="0" eaLnBrk="0" fontAlgn="base" hangingPunct="0">
      <a:spcBef>
        <a:spcPct val="0"/>
      </a:spcBef>
      <a:spcAft>
        <a:spcPct val="0"/>
      </a:spcAft>
      <a:defRPr sz="2500" kern="1200">
        <a:solidFill>
          <a:schemeClr val="tx1"/>
        </a:solidFill>
        <a:latin typeface="Times New Roman" panose="02020603050405020304" pitchFamily="18" charset="0"/>
        <a:ea typeface="+mn-ea"/>
        <a:cs typeface="+mn-cs"/>
      </a:defRPr>
    </a:lvl5pPr>
    <a:lvl6pPr marL="2286000" algn="l" defTabSz="914400" rtl="0" eaLnBrk="1" latinLnBrk="0" hangingPunct="1">
      <a:defRPr sz="2500" kern="1200">
        <a:solidFill>
          <a:schemeClr val="tx1"/>
        </a:solidFill>
        <a:latin typeface="Times New Roman" panose="02020603050405020304" pitchFamily="18" charset="0"/>
        <a:ea typeface="+mn-ea"/>
        <a:cs typeface="+mn-cs"/>
      </a:defRPr>
    </a:lvl6pPr>
    <a:lvl7pPr marL="2743200" algn="l" defTabSz="914400" rtl="0" eaLnBrk="1" latinLnBrk="0" hangingPunct="1">
      <a:defRPr sz="2500" kern="1200">
        <a:solidFill>
          <a:schemeClr val="tx1"/>
        </a:solidFill>
        <a:latin typeface="Times New Roman" panose="02020603050405020304" pitchFamily="18" charset="0"/>
        <a:ea typeface="+mn-ea"/>
        <a:cs typeface="+mn-cs"/>
      </a:defRPr>
    </a:lvl7pPr>
    <a:lvl8pPr marL="3200400" algn="l" defTabSz="914400" rtl="0" eaLnBrk="1" latinLnBrk="0" hangingPunct="1">
      <a:defRPr sz="2500" kern="1200">
        <a:solidFill>
          <a:schemeClr val="tx1"/>
        </a:solidFill>
        <a:latin typeface="Times New Roman" panose="02020603050405020304" pitchFamily="18" charset="0"/>
        <a:ea typeface="+mn-ea"/>
        <a:cs typeface="+mn-cs"/>
      </a:defRPr>
    </a:lvl8pPr>
    <a:lvl9pPr marL="3657600" algn="l" defTabSz="914400" rtl="0" eaLnBrk="1" latinLnBrk="0" hangingPunct="1">
      <a:defRPr sz="25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5184">
          <p15:clr>
            <a:srgbClr val="A4A3A4"/>
          </p15:clr>
        </p15:guide>
        <p15:guide id="2" orient="horz" pos="10128">
          <p15:clr>
            <a:srgbClr val="A4A3A4"/>
          </p15:clr>
        </p15:guide>
        <p15:guide id="3" orient="horz" pos="14790">
          <p15:clr>
            <a:srgbClr val="A4A3A4"/>
          </p15:clr>
        </p15:guide>
        <p15:guide id="4" orient="horz" pos="3812">
          <p15:clr>
            <a:srgbClr val="A4A3A4"/>
          </p15:clr>
        </p15:guide>
        <p15:guide id="5" orient="horz" pos="15840">
          <p15:clr>
            <a:srgbClr val="A4A3A4"/>
          </p15:clr>
        </p15:guide>
        <p15:guide id="6" orient="horz" pos="5794">
          <p15:clr>
            <a:srgbClr val="A4A3A4"/>
          </p15:clr>
        </p15:guide>
        <p15:guide id="7" orient="horz" pos="2736">
          <p15:clr>
            <a:srgbClr val="A4A3A4"/>
          </p15:clr>
        </p15:guide>
        <p15:guide id="8" orient="horz" pos="15654">
          <p15:clr>
            <a:srgbClr val="A4A3A4"/>
          </p15:clr>
        </p15:guide>
        <p15:guide id="9" pos="27312">
          <p15:clr>
            <a:srgbClr val="A4A3A4"/>
          </p15:clr>
        </p15:guide>
        <p15:guide id="10" pos="336">
          <p15:clr>
            <a:srgbClr val="A4A3A4"/>
          </p15:clr>
        </p15:guide>
        <p15:guide id="11" pos="18144">
          <p15:clr>
            <a:srgbClr val="A4A3A4"/>
          </p15:clr>
        </p15:guide>
        <p15:guide id="12" pos="11136">
          <p15:clr>
            <a:srgbClr val="A4A3A4"/>
          </p15:clr>
        </p15:guide>
        <p15:guide id="13" pos="18816">
          <p15:clr>
            <a:srgbClr val="A4A3A4"/>
          </p15:clr>
        </p15:guide>
        <p15:guide id="14" pos="13824">
          <p15:clr>
            <a:srgbClr val="A4A3A4"/>
          </p15:clr>
        </p15:guide>
        <p15:guide id="15" pos="8832">
          <p15:clr>
            <a:srgbClr val="A4A3A4"/>
          </p15:clr>
        </p15:guide>
        <p15:guide id="16" pos="95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4C7D"/>
    <a:srgbClr val="FFFF00"/>
    <a:srgbClr val="FFFF66"/>
    <a:srgbClr val="99CCFF"/>
    <a:srgbClr val="000099"/>
    <a:srgbClr val="0000CC"/>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p:normalViewPr>
  <p:slideViewPr>
    <p:cSldViewPr>
      <p:cViewPr varScale="1">
        <p:scale>
          <a:sx n="18" d="100"/>
          <a:sy n="18" d="100"/>
        </p:scale>
        <p:origin x="1781" y="14"/>
      </p:cViewPr>
      <p:guideLst>
        <p:guide orient="horz" pos="5184"/>
        <p:guide orient="horz" pos="10128"/>
        <p:guide orient="horz" pos="14790"/>
        <p:guide orient="horz" pos="3812"/>
        <p:guide orient="horz" pos="15840"/>
        <p:guide orient="horz" pos="5794"/>
        <p:guide orient="horz" pos="2736"/>
        <p:guide orient="horz" pos="15654"/>
        <p:guide pos="27312"/>
        <p:guide pos="336"/>
        <p:guide pos="18144"/>
        <p:guide pos="11136"/>
        <p:guide pos="18816"/>
        <p:guide pos="13824"/>
        <p:guide pos="8832"/>
        <p:guide pos="95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a:extLst>
              <a:ext uri="{FF2B5EF4-FFF2-40B4-BE49-F238E27FC236}">
                <a16:creationId xmlns:a16="http://schemas.microsoft.com/office/drawing/2014/main" id="{BABA9A2A-F95A-4B48-8585-181337468200}"/>
              </a:ext>
            </a:extLst>
          </p:cNvPr>
          <p:cNvSpPr>
            <a:spLocks noGrp="1" noChangeArrowheads="1"/>
          </p:cNvSpPr>
          <p:nvPr>
            <p:ph type="hdr" sz="quarter"/>
          </p:nvPr>
        </p:nvSpPr>
        <p:spPr bwMode="auto">
          <a:xfrm>
            <a:off x="0" y="0"/>
            <a:ext cx="4105275" cy="742950"/>
          </a:xfrm>
          <a:prstGeom prst="rect">
            <a:avLst/>
          </a:prstGeom>
          <a:noFill/>
          <a:ln w="9525">
            <a:noFill/>
            <a:miter lim="800000"/>
            <a:headEnd/>
            <a:tailEnd/>
          </a:ln>
          <a:effectLst/>
        </p:spPr>
        <p:txBody>
          <a:bodyPr vert="horz" wrap="square" lIns="29707" tIns="14854" rIns="29707" bIns="14854" numCol="1" anchor="t" anchorCtr="0" compatLnSpc="1">
            <a:prstTxWarp prst="textNoShape">
              <a:avLst/>
            </a:prstTxWarp>
          </a:bodyPr>
          <a:lstStyle>
            <a:lvl1pPr defTabSz="295275">
              <a:defRPr sz="500"/>
            </a:lvl1pPr>
          </a:lstStyle>
          <a:p>
            <a:pPr>
              <a:defRPr/>
            </a:pPr>
            <a:endParaRPr lang="en-US"/>
          </a:p>
        </p:txBody>
      </p:sp>
      <p:sp>
        <p:nvSpPr>
          <p:cNvPr id="5123" name="Rectangle 1027">
            <a:extLst>
              <a:ext uri="{FF2B5EF4-FFF2-40B4-BE49-F238E27FC236}">
                <a16:creationId xmlns:a16="http://schemas.microsoft.com/office/drawing/2014/main" id="{2F78A94C-718E-4458-8A04-57C2626D005D}"/>
              </a:ext>
            </a:extLst>
          </p:cNvPr>
          <p:cNvSpPr>
            <a:spLocks noGrp="1" noChangeArrowheads="1"/>
          </p:cNvSpPr>
          <p:nvPr>
            <p:ph type="dt" sz="quarter" idx="1"/>
          </p:nvPr>
        </p:nvSpPr>
        <p:spPr bwMode="auto">
          <a:xfrm>
            <a:off x="5360988" y="0"/>
            <a:ext cx="4081462" cy="742950"/>
          </a:xfrm>
          <a:prstGeom prst="rect">
            <a:avLst/>
          </a:prstGeom>
          <a:noFill/>
          <a:ln w="9525">
            <a:noFill/>
            <a:miter lim="800000"/>
            <a:headEnd/>
            <a:tailEnd/>
          </a:ln>
          <a:effectLst/>
        </p:spPr>
        <p:txBody>
          <a:bodyPr vert="horz" wrap="square" lIns="29707" tIns="14854" rIns="29707" bIns="14854" numCol="1" anchor="t" anchorCtr="0" compatLnSpc="1">
            <a:prstTxWarp prst="textNoShape">
              <a:avLst/>
            </a:prstTxWarp>
          </a:bodyPr>
          <a:lstStyle>
            <a:lvl1pPr algn="r" defTabSz="295275">
              <a:defRPr sz="500"/>
            </a:lvl1pPr>
          </a:lstStyle>
          <a:p>
            <a:pPr>
              <a:defRPr/>
            </a:pPr>
            <a:endParaRPr lang="en-US"/>
          </a:p>
        </p:txBody>
      </p:sp>
      <p:sp>
        <p:nvSpPr>
          <p:cNvPr id="5124" name="Rectangle 1028">
            <a:extLst>
              <a:ext uri="{FF2B5EF4-FFF2-40B4-BE49-F238E27FC236}">
                <a16:creationId xmlns:a16="http://schemas.microsoft.com/office/drawing/2014/main" id="{B17717F5-BBD0-40E8-AD8C-42FAA53DD851}"/>
              </a:ext>
            </a:extLst>
          </p:cNvPr>
          <p:cNvSpPr>
            <a:spLocks noGrp="1" noChangeArrowheads="1"/>
          </p:cNvSpPr>
          <p:nvPr>
            <p:ph type="ftr" sz="quarter" idx="2"/>
          </p:nvPr>
        </p:nvSpPr>
        <p:spPr bwMode="auto">
          <a:xfrm>
            <a:off x="0" y="14030325"/>
            <a:ext cx="4105275" cy="742950"/>
          </a:xfrm>
          <a:prstGeom prst="rect">
            <a:avLst/>
          </a:prstGeom>
          <a:noFill/>
          <a:ln w="9525">
            <a:noFill/>
            <a:miter lim="800000"/>
            <a:headEnd/>
            <a:tailEnd/>
          </a:ln>
          <a:effectLst/>
        </p:spPr>
        <p:txBody>
          <a:bodyPr vert="horz" wrap="square" lIns="29707" tIns="14854" rIns="29707" bIns="14854" numCol="1" anchor="b" anchorCtr="0" compatLnSpc="1">
            <a:prstTxWarp prst="textNoShape">
              <a:avLst/>
            </a:prstTxWarp>
          </a:bodyPr>
          <a:lstStyle>
            <a:lvl1pPr defTabSz="295275">
              <a:defRPr sz="500"/>
            </a:lvl1pPr>
          </a:lstStyle>
          <a:p>
            <a:pPr>
              <a:defRPr/>
            </a:pPr>
            <a:endParaRPr lang="en-US"/>
          </a:p>
        </p:txBody>
      </p:sp>
      <p:sp>
        <p:nvSpPr>
          <p:cNvPr id="5125" name="Rectangle 1029">
            <a:extLst>
              <a:ext uri="{FF2B5EF4-FFF2-40B4-BE49-F238E27FC236}">
                <a16:creationId xmlns:a16="http://schemas.microsoft.com/office/drawing/2014/main" id="{3E178BA3-E60B-4C4A-BF23-3A4343673830}"/>
              </a:ext>
            </a:extLst>
          </p:cNvPr>
          <p:cNvSpPr>
            <a:spLocks noGrp="1" noChangeArrowheads="1"/>
          </p:cNvSpPr>
          <p:nvPr>
            <p:ph type="sldNum" sz="quarter" idx="3"/>
          </p:nvPr>
        </p:nvSpPr>
        <p:spPr bwMode="auto">
          <a:xfrm>
            <a:off x="5360988" y="14030325"/>
            <a:ext cx="4081462" cy="742950"/>
          </a:xfrm>
          <a:prstGeom prst="rect">
            <a:avLst/>
          </a:prstGeom>
          <a:noFill/>
          <a:ln w="9525">
            <a:noFill/>
            <a:miter lim="800000"/>
            <a:headEnd/>
            <a:tailEnd/>
          </a:ln>
          <a:effectLst/>
        </p:spPr>
        <p:txBody>
          <a:bodyPr vert="horz" wrap="square" lIns="29707" tIns="14854" rIns="29707" bIns="14854" numCol="1" anchor="b" anchorCtr="0" compatLnSpc="1">
            <a:prstTxWarp prst="textNoShape">
              <a:avLst/>
            </a:prstTxWarp>
          </a:bodyPr>
          <a:lstStyle>
            <a:lvl1pPr algn="r" defTabSz="295275">
              <a:defRPr sz="500"/>
            </a:lvl1pPr>
          </a:lstStyle>
          <a:p>
            <a:pPr>
              <a:defRPr/>
            </a:pPr>
            <a:fld id="{8E895014-7404-4150-AB8D-08BA6D1CA40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7"/>
            <a:ext cx="37306250" cy="7054850"/>
          </a:xfrm>
        </p:spPr>
        <p:txBody>
          <a:bodyPr/>
          <a:lstStyle/>
          <a:p>
            <a:r>
              <a:rPr lang="en-US"/>
              <a:t>Click to edit Master title style</a:t>
            </a:r>
          </a:p>
        </p:txBody>
      </p:sp>
      <p:sp>
        <p:nvSpPr>
          <p:cNvPr id="3" name="Subtitle 2"/>
          <p:cNvSpPr>
            <a:spLocks noGrp="1"/>
          </p:cNvSpPr>
          <p:nvPr>
            <p:ph type="subTitle" idx="1"/>
          </p:nvPr>
        </p:nvSpPr>
        <p:spPr>
          <a:xfrm>
            <a:off x="6583364" y="18653127"/>
            <a:ext cx="30724475" cy="8413750"/>
          </a:xfrm>
        </p:spPr>
        <p:txBody>
          <a:bodyPr/>
          <a:lstStyle>
            <a:lvl1pPr marL="0" indent="0" algn="ctr">
              <a:buNone/>
              <a:defRPr/>
            </a:lvl1pPr>
            <a:lvl2pPr marL="457177" indent="0" algn="ctr">
              <a:buNone/>
              <a:defRPr/>
            </a:lvl2pPr>
            <a:lvl3pPr marL="914354" indent="0" algn="ctr">
              <a:buNone/>
              <a:defRPr/>
            </a:lvl3pPr>
            <a:lvl4pPr marL="1371531" indent="0" algn="ctr">
              <a:buNone/>
              <a:defRPr/>
            </a:lvl4pPr>
            <a:lvl5pPr marL="1828708" indent="0" algn="ctr">
              <a:buNone/>
              <a:defRPr/>
            </a:lvl5pPr>
            <a:lvl6pPr marL="2285885" indent="0" algn="ctr">
              <a:buNone/>
              <a:defRPr/>
            </a:lvl6pPr>
            <a:lvl7pPr marL="2743062" indent="0" algn="ctr">
              <a:buNone/>
              <a:defRPr/>
            </a:lvl7pPr>
            <a:lvl8pPr marL="3200241" indent="0" algn="ctr">
              <a:buNone/>
              <a:defRPr/>
            </a:lvl8pPr>
            <a:lvl9pPr marL="3657418"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16C6CE9-9453-4582-ABB2-95BA972F26D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F331044-E0AB-4B5D-B015-1C3B728104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7A34598-8B63-4941-97C3-705045923A2B}"/>
              </a:ext>
            </a:extLst>
          </p:cNvPr>
          <p:cNvSpPr>
            <a:spLocks noGrp="1" noChangeArrowheads="1"/>
          </p:cNvSpPr>
          <p:nvPr>
            <p:ph type="sldNum" sz="quarter" idx="12"/>
          </p:nvPr>
        </p:nvSpPr>
        <p:spPr>
          <a:ln/>
        </p:spPr>
        <p:txBody>
          <a:bodyPr/>
          <a:lstStyle>
            <a:lvl1pPr>
              <a:defRPr/>
            </a:lvl1pPr>
          </a:lstStyle>
          <a:p>
            <a:pPr>
              <a:defRPr/>
            </a:pPr>
            <a:fld id="{38548EB2-BD70-426B-9857-ABE0E7ED50D8}" type="slidenum">
              <a:rPr lang="en-US" altLang="en-US"/>
              <a:pPr>
                <a:defRPr/>
              </a:pPr>
              <a:t>‹#›</a:t>
            </a:fld>
            <a:endParaRPr lang="en-US" altLang="en-US"/>
          </a:p>
        </p:txBody>
      </p:sp>
    </p:spTree>
    <p:extLst>
      <p:ext uri="{BB962C8B-B14F-4D97-AF65-F5344CB8AC3E}">
        <p14:creationId xmlns:p14="http://schemas.microsoft.com/office/powerpoint/2010/main" val="3934524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82D00F4-8887-4B08-9006-4E8641AE3F1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086B827-229D-4B12-A965-5D4DC5037DB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E62B0D8-8605-4B1C-A70E-B7E78F32E4A6}"/>
              </a:ext>
            </a:extLst>
          </p:cNvPr>
          <p:cNvSpPr>
            <a:spLocks noGrp="1" noChangeArrowheads="1"/>
          </p:cNvSpPr>
          <p:nvPr>
            <p:ph type="sldNum" sz="quarter" idx="12"/>
          </p:nvPr>
        </p:nvSpPr>
        <p:spPr>
          <a:ln/>
        </p:spPr>
        <p:txBody>
          <a:bodyPr/>
          <a:lstStyle>
            <a:lvl1pPr>
              <a:defRPr/>
            </a:lvl1pPr>
          </a:lstStyle>
          <a:p>
            <a:pPr>
              <a:defRPr/>
            </a:pPr>
            <a:fld id="{B42A39F2-60CA-4190-8C03-213213228271}" type="slidenum">
              <a:rPr lang="en-US" altLang="en-US"/>
              <a:pPr>
                <a:defRPr/>
              </a:pPr>
              <a:t>‹#›</a:t>
            </a:fld>
            <a:endParaRPr lang="en-US" altLang="en-US"/>
          </a:p>
        </p:txBody>
      </p:sp>
    </p:spTree>
    <p:extLst>
      <p:ext uri="{BB962C8B-B14F-4D97-AF65-F5344CB8AC3E}">
        <p14:creationId xmlns:p14="http://schemas.microsoft.com/office/powerpoint/2010/main" val="1966887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1" y="2927351"/>
            <a:ext cx="9328150" cy="26333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89301" y="2927351"/>
            <a:ext cx="27832050" cy="26333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4E1234D-AA0B-48FB-9A33-729C42709AD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DDBFDD0-B703-41FF-A063-AFCB81F39C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EAEC2BA-A75B-4C3C-B561-CC0384012458}"/>
              </a:ext>
            </a:extLst>
          </p:cNvPr>
          <p:cNvSpPr>
            <a:spLocks noGrp="1" noChangeArrowheads="1"/>
          </p:cNvSpPr>
          <p:nvPr>
            <p:ph type="sldNum" sz="quarter" idx="12"/>
          </p:nvPr>
        </p:nvSpPr>
        <p:spPr>
          <a:ln/>
        </p:spPr>
        <p:txBody>
          <a:bodyPr/>
          <a:lstStyle>
            <a:lvl1pPr>
              <a:defRPr/>
            </a:lvl1pPr>
          </a:lstStyle>
          <a:p>
            <a:pPr>
              <a:defRPr/>
            </a:pPr>
            <a:fld id="{B441D661-5129-4E9D-91B7-8CFC7B4C668A}" type="slidenum">
              <a:rPr lang="en-US" altLang="en-US"/>
              <a:pPr>
                <a:defRPr/>
              </a:pPr>
              <a:t>‹#›</a:t>
            </a:fld>
            <a:endParaRPr lang="en-US" altLang="en-US"/>
          </a:p>
        </p:txBody>
      </p:sp>
    </p:spTree>
    <p:extLst>
      <p:ext uri="{BB962C8B-B14F-4D97-AF65-F5344CB8AC3E}">
        <p14:creationId xmlns:p14="http://schemas.microsoft.com/office/powerpoint/2010/main" val="2140867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92D3549-6F00-45C8-82AF-A64D9CBEC12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7C95707-86F3-4A0A-A107-1B5FE0D5B0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DF47511-41E7-41AB-960E-512348F83886}"/>
              </a:ext>
            </a:extLst>
          </p:cNvPr>
          <p:cNvSpPr>
            <a:spLocks noGrp="1" noChangeArrowheads="1"/>
          </p:cNvSpPr>
          <p:nvPr>
            <p:ph type="sldNum" sz="quarter" idx="12"/>
          </p:nvPr>
        </p:nvSpPr>
        <p:spPr>
          <a:ln/>
        </p:spPr>
        <p:txBody>
          <a:bodyPr/>
          <a:lstStyle>
            <a:lvl1pPr>
              <a:defRPr/>
            </a:lvl1pPr>
          </a:lstStyle>
          <a:p>
            <a:pPr>
              <a:defRPr/>
            </a:pPr>
            <a:fld id="{20766543-9962-48F3-B534-365D0BC53ACA}" type="slidenum">
              <a:rPr lang="en-US" altLang="en-US"/>
              <a:pPr>
                <a:defRPr/>
              </a:pPr>
              <a:t>‹#›</a:t>
            </a:fld>
            <a:endParaRPr lang="en-US" altLang="en-US"/>
          </a:p>
        </p:txBody>
      </p:sp>
    </p:spTree>
    <p:extLst>
      <p:ext uri="{BB962C8B-B14F-4D97-AF65-F5344CB8AC3E}">
        <p14:creationId xmlns:p14="http://schemas.microsoft.com/office/powerpoint/2010/main" val="519778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9"/>
            <a:ext cx="37307838" cy="653732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1900"/>
            </a:lvl1pPr>
            <a:lvl2pPr marL="457177" indent="0">
              <a:buNone/>
              <a:defRPr sz="1800"/>
            </a:lvl2pPr>
            <a:lvl3pPr marL="914354" indent="0">
              <a:buNone/>
              <a:defRPr sz="1600"/>
            </a:lvl3pPr>
            <a:lvl4pPr marL="1371531" indent="0">
              <a:buNone/>
              <a:defRPr sz="1400"/>
            </a:lvl4pPr>
            <a:lvl5pPr marL="1828708" indent="0">
              <a:buNone/>
              <a:defRPr sz="1400"/>
            </a:lvl5pPr>
            <a:lvl6pPr marL="2285885" indent="0">
              <a:buNone/>
              <a:defRPr sz="1400"/>
            </a:lvl6pPr>
            <a:lvl7pPr marL="2743062" indent="0">
              <a:buNone/>
              <a:defRPr sz="1400"/>
            </a:lvl7pPr>
            <a:lvl8pPr marL="3200241" indent="0">
              <a:buNone/>
              <a:defRPr sz="1400"/>
            </a:lvl8pPr>
            <a:lvl9pPr marL="3657418"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9E11E60-CAFC-4A65-BE53-3FFBD63B0E4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07A3188-940F-4AF9-BAA6-E89FBCE0A8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1B9D74F-FE0E-43E7-B862-508A23D04FC4}"/>
              </a:ext>
            </a:extLst>
          </p:cNvPr>
          <p:cNvSpPr>
            <a:spLocks noGrp="1" noChangeArrowheads="1"/>
          </p:cNvSpPr>
          <p:nvPr>
            <p:ph type="sldNum" sz="quarter" idx="12"/>
          </p:nvPr>
        </p:nvSpPr>
        <p:spPr>
          <a:ln/>
        </p:spPr>
        <p:txBody>
          <a:bodyPr/>
          <a:lstStyle>
            <a:lvl1pPr>
              <a:defRPr/>
            </a:lvl1pPr>
          </a:lstStyle>
          <a:p>
            <a:pPr>
              <a:defRPr/>
            </a:pPr>
            <a:fld id="{0D01FE92-7FEE-4BC4-9396-2F7BDD206338}" type="slidenum">
              <a:rPr lang="en-US" altLang="en-US"/>
              <a:pPr>
                <a:defRPr/>
              </a:pPr>
              <a:t>‹#›</a:t>
            </a:fld>
            <a:endParaRPr lang="en-US" altLang="en-US"/>
          </a:p>
        </p:txBody>
      </p:sp>
    </p:spTree>
    <p:extLst>
      <p:ext uri="{BB962C8B-B14F-4D97-AF65-F5344CB8AC3E}">
        <p14:creationId xmlns:p14="http://schemas.microsoft.com/office/powerpoint/2010/main" val="4285269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89300" y="9509126"/>
            <a:ext cx="18580101" cy="19751676"/>
          </a:xfrm>
        </p:spPr>
        <p:txBody>
          <a:bodyPr/>
          <a:lstStyle>
            <a:lvl1pPr>
              <a:defRPr sz="2800"/>
            </a:lvl1pPr>
            <a:lvl2pPr>
              <a:defRPr sz="2500"/>
            </a:lvl2pPr>
            <a:lvl3pPr>
              <a:defRPr sz="19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1" y="9509126"/>
            <a:ext cx="18580101" cy="19751676"/>
          </a:xfrm>
        </p:spPr>
        <p:txBody>
          <a:bodyPr/>
          <a:lstStyle>
            <a:lvl1pPr>
              <a:defRPr sz="2800"/>
            </a:lvl1pPr>
            <a:lvl2pPr>
              <a:defRPr sz="2500"/>
            </a:lvl2pPr>
            <a:lvl3pPr>
              <a:defRPr sz="19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D064144-77AB-47F5-B2F8-7E5D25CDBE4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4CEB2D3-11C9-485C-BFEE-1CA6376FE4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CBCC7AB-55BE-4B5D-AAFB-4D955852A183}"/>
              </a:ext>
            </a:extLst>
          </p:cNvPr>
          <p:cNvSpPr>
            <a:spLocks noGrp="1" noChangeArrowheads="1"/>
          </p:cNvSpPr>
          <p:nvPr>
            <p:ph type="sldNum" sz="quarter" idx="12"/>
          </p:nvPr>
        </p:nvSpPr>
        <p:spPr>
          <a:ln/>
        </p:spPr>
        <p:txBody>
          <a:bodyPr/>
          <a:lstStyle>
            <a:lvl1pPr>
              <a:defRPr/>
            </a:lvl1pPr>
          </a:lstStyle>
          <a:p>
            <a:pPr>
              <a:defRPr/>
            </a:pPr>
            <a:fld id="{F7F16395-F628-4D98-80A9-AD544D0D68C8}" type="slidenum">
              <a:rPr lang="en-US" altLang="en-US"/>
              <a:pPr>
                <a:defRPr/>
              </a:pPr>
              <a:t>‹#›</a:t>
            </a:fld>
            <a:endParaRPr lang="en-US" altLang="en-US"/>
          </a:p>
        </p:txBody>
      </p:sp>
    </p:spTree>
    <p:extLst>
      <p:ext uri="{BB962C8B-B14F-4D97-AF65-F5344CB8AC3E}">
        <p14:creationId xmlns:p14="http://schemas.microsoft.com/office/powerpoint/2010/main" val="3594349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6"/>
            <a:ext cx="3950335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7"/>
            <a:ext cx="19392901" cy="3070226"/>
          </a:xfrm>
        </p:spPr>
        <p:txBody>
          <a:bodyPr anchor="b"/>
          <a:lstStyle>
            <a:lvl1pPr marL="0" indent="0">
              <a:buNone/>
              <a:defRPr sz="2500" b="1"/>
            </a:lvl1pPr>
            <a:lvl2pPr marL="457177" indent="0">
              <a:buNone/>
              <a:defRPr sz="1900" b="1"/>
            </a:lvl2pPr>
            <a:lvl3pPr marL="914354" indent="0">
              <a:buNone/>
              <a:defRPr sz="1800" b="1"/>
            </a:lvl3pPr>
            <a:lvl4pPr marL="1371531" indent="0">
              <a:buNone/>
              <a:defRPr sz="1600" b="1"/>
            </a:lvl4pPr>
            <a:lvl5pPr marL="1828708" indent="0">
              <a:buNone/>
              <a:defRPr sz="1600" b="1"/>
            </a:lvl5pPr>
            <a:lvl6pPr marL="2285885" indent="0">
              <a:buNone/>
              <a:defRPr sz="1600" b="1"/>
            </a:lvl6pPr>
            <a:lvl7pPr marL="2743062" indent="0">
              <a:buNone/>
              <a:defRPr sz="1600" b="1"/>
            </a:lvl7pPr>
            <a:lvl8pPr marL="3200241" indent="0">
              <a:buNone/>
              <a:defRPr sz="1600" b="1"/>
            </a:lvl8pPr>
            <a:lvl9pPr marL="3657418"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1" cy="18965864"/>
          </a:xfrm>
        </p:spPr>
        <p:txBody>
          <a:bodyPr/>
          <a:lstStyle>
            <a:lvl1pPr>
              <a:defRPr sz="2500"/>
            </a:lvl1pPr>
            <a:lvl2pPr>
              <a:defRPr sz="19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9" y="7369177"/>
            <a:ext cx="19400837" cy="3070226"/>
          </a:xfrm>
        </p:spPr>
        <p:txBody>
          <a:bodyPr anchor="b"/>
          <a:lstStyle>
            <a:lvl1pPr marL="0" indent="0">
              <a:buNone/>
              <a:defRPr sz="2500" b="1"/>
            </a:lvl1pPr>
            <a:lvl2pPr marL="457177" indent="0">
              <a:buNone/>
              <a:defRPr sz="1900" b="1"/>
            </a:lvl2pPr>
            <a:lvl3pPr marL="914354" indent="0">
              <a:buNone/>
              <a:defRPr sz="1800" b="1"/>
            </a:lvl3pPr>
            <a:lvl4pPr marL="1371531" indent="0">
              <a:buNone/>
              <a:defRPr sz="1600" b="1"/>
            </a:lvl4pPr>
            <a:lvl5pPr marL="1828708" indent="0">
              <a:buNone/>
              <a:defRPr sz="1600" b="1"/>
            </a:lvl5pPr>
            <a:lvl6pPr marL="2285885" indent="0">
              <a:buNone/>
              <a:defRPr sz="1600" b="1"/>
            </a:lvl6pPr>
            <a:lvl7pPr marL="2743062" indent="0">
              <a:buNone/>
              <a:defRPr sz="1600" b="1"/>
            </a:lvl7pPr>
            <a:lvl8pPr marL="3200241" indent="0">
              <a:buNone/>
              <a:defRPr sz="1600" b="1"/>
            </a:lvl8pPr>
            <a:lvl9pPr marL="365741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9" y="10439400"/>
            <a:ext cx="19400837" cy="18965864"/>
          </a:xfrm>
        </p:spPr>
        <p:txBody>
          <a:bodyPr/>
          <a:lstStyle>
            <a:lvl1pPr>
              <a:defRPr sz="2500"/>
            </a:lvl1pPr>
            <a:lvl2pPr>
              <a:defRPr sz="19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9041BC6-0155-4686-BBB4-E54B7D5A4F6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27A0848-E6CC-4411-BBF0-FCAEB8062E8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92DBBE41-AB4D-47EA-91F7-2F1B15B24243}"/>
              </a:ext>
            </a:extLst>
          </p:cNvPr>
          <p:cNvSpPr>
            <a:spLocks noGrp="1" noChangeArrowheads="1"/>
          </p:cNvSpPr>
          <p:nvPr>
            <p:ph type="sldNum" sz="quarter" idx="12"/>
          </p:nvPr>
        </p:nvSpPr>
        <p:spPr>
          <a:ln/>
        </p:spPr>
        <p:txBody>
          <a:bodyPr/>
          <a:lstStyle>
            <a:lvl1pPr>
              <a:defRPr/>
            </a:lvl1pPr>
          </a:lstStyle>
          <a:p>
            <a:pPr>
              <a:defRPr/>
            </a:pPr>
            <a:fld id="{8B9B9CFF-D860-4034-85D9-76C3ECC7209C}" type="slidenum">
              <a:rPr lang="en-US" altLang="en-US"/>
              <a:pPr>
                <a:defRPr/>
              </a:pPr>
              <a:t>‹#›</a:t>
            </a:fld>
            <a:endParaRPr lang="en-US" altLang="en-US"/>
          </a:p>
        </p:txBody>
      </p:sp>
    </p:spTree>
    <p:extLst>
      <p:ext uri="{BB962C8B-B14F-4D97-AF65-F5344CB8AC3E}">
        <p14:creationId xmlns:p14="http://schemas.microsoft.com/office/powerpoint/2010/main" val="3497910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A24B93B-6BF7-4368-92B2-F2E8219CAD1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0648D40F-77F0-404D-9229-B6FF08C6A5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1A23E8E-7863-4E7C-877B-79663E25582F}"/>
              </a:ext>
            </a:extLst>
          </p:cNvPr>
          <p:cNvSpPr>
            <a:spLocks noGrp="1" noChangeArrowheads="1"/>
          </p:cNvSpPr>
          <p:nvPr>
            <p:ph type="sldNum" sz="quarter" idx="12"/>
          </p:nvPr>
        </p:nvSpPr>
        <p:spPr>
          <a:ln/>
        </p:spPr>
        <p:txBody>
          <a:bodyPr/>
          <a:lstStyle>
            <a:lvl1pPr>
              <a:defRPr/>
            </a:lvl1pPr>
          </a:lstStyle>
          <a:p>
            <a:pPr>
              <a:defRPr/>
            </a:pPr>
            <a:fld id="{4D23CD6A-6AC6-4306-8843-40485D12812F}" type="slidenum">
              <a:rPr lang="en-US" altLang="en-US"/>
              <a:pPr>
                <a:defRPr/>
              </a:pPr>
              <a:t>‹#›</a:t>
            </a:fld>
            <a:endParaRPr lang="en-US" altLang="en-US"/>
          </a:p>
        </p:txBody>
      </p:sp>
    </p:spTree>
    <p:extLst>
      <p:ext uri="{BB962C8B-B14F-4D97-AF65-F5344CB8AC3E}">
        <p14:creationId xmlns:p14="http://schemas.microsoft.com/office/powerpoint/2010/main" val="4224359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9ECFE45-F8DB-41C6-8677-A4949F53CBE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D2F11479-B017-4DDE-A8DC-F088CEAB4B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06DF4DF-1002-456E-AF86-05F3286763E8}"/>
              </a:ext>
            </a:extLst>
          </p:cNvPr>
          <p:cNvSpPr>
            <a:spLocks noGrp="1" noChangeArrowheads="1"/>
          </p:cNvSpPr>
          <p:nvPr>
            <p:ph type="sldNum" sz="quarter" idx="12"/>
          </p:nvPr>
        </p:nvSpPr>
        <p:spPr>
          <a:ln/>
        </p:spPr>
        <p:txBody>
          <a:bodyPr/>
          <a:lstStyle>
            <a:lvl1pPr>
              <a:defRPr/>
            </a:lvl1pPr>
          </a:lstStyle>
          <a:p>
            <a:pPr>
              <a:defRPr/>
            </a:pPr>
            <a:fld id="{6A62AC1B-3104-486C-A0C0-3D2D3FF3E6EF}" type="slidenum">
              <a:rPr lang="en-US" altLang="en-US"/>
              <a:pPr>
                <a:defRPr/>
              </a:pPr>
              <a:t>‹#›</a:t>
            </a:fld>
            <a:endParaRPr lang="en-US" altLang="en-US"/>
          </a:p>
        </p:txBody>
      </p:sp>
    </p:spTree>
    <p:extLst>
      <p:ext uri="{BB962C8B-B14F-4D97-AF65-F5344CB8AC3E}">
        <p14:creationId xmlns:p14="http://schemas.microsoft.com/office/powerpoint/2010/main" val="2055328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4"/>
            <a:ext cx="14439901" cy="5576888"/>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17160875" y="1311276"/>
            <a:ext cx="24536400" cy="28093988"/>
          </a:xfrm>
        </p:spPr>
        <p:txBody>
          <a:bodyPr/>
          <a:lstStyle>
            <a:lvl1pPr>
              <a:defRPr sz="3200"/>
            </a:lvl1pPr>
            <a:lvl2pPr>
              <a:defRPr sz="2800"/>
            </a:lvl2pPr>
            <a:lvl3pPr>
              <a:defRPr sz="25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4"/>
            <a:ext cx="14439901" cy="22517100"/>
          </a:xfrm>
        </p:spPr>
        <p:txBody>
          <a:bodyPr/>
          <a:lstStyle>
            <a:lvl1pPr marL="0" indent="0">
              <a:buNone/>
              <a:defRPr sz="1400"/>
            </a:lvl1pPr>
            <a:lvl2pPr marL="457177" indent="0">
              <a:buNone/>
              <a:defRPr sz="1200"/>
            </a:lvl2pPr>
            <a:lvl3pPr marL="914354" indent="0">
              <a:buNone/>
              <a:defRPr sz="1100"/>
            </a:lvl3pPr>
            <a:lvl4pPr marL="1371531" indent="0">
              <a:buNone/>
              <a:defRPr sz="900"/>
            </a:lvl4pPr>
            <a:lvl5pPr marL="1828708" indent="0">
              <a:buNone/>
              <a:defRPr sz="900"/>
            </a:lvl5pPr>
            <a:lvl6pPr marL="2285885" indent="0">
              <a:buNone/>
              <a:defRPr sz="900"/>
            </a:lvl6pPr>
            <a:lvl7pPr marL="2743062" indent="0">
              <a:buNone/>
              <a:defRPr sz="900"/>
            </a:lvl7pPr>
            <a:lvl8pPr marL="3200241" indent="0">
              <a:buNone/>
              <a:defRPr sz="900"/>
            </a:lvl8pPr>
            <a:lvl9pPr marL="3657418"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13DF75F-F1C2-45E3-B0D3-ECA31D40C6F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F200277-A942-4897-B253-50CA4C1EA6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901AA30-E2D6-48C2-BDC3-307B1FF9971E}"/>
              </a:ext>
            </a:extLst>
          </p:cNvPr>
          <p:cNvSpPr>
            <a:spLocks noGrp="1" noChangeArrowheads="1"/>
          </p:cNvSpPr>
          <p:nvPr>
            <p:ph type="sldNum" sz="quarter" idx="12"/>
          </p:nvPr>
        </p:nvSpPr>
        <p:spPr>
          <a:ln/>
        </p:spPr>
        <p:txBody>
          <a:bodyPr/>
          <a:lstStyle>
            <a:lvl1pPr>
              <a:defRPr/>
            </a:lvl1pPr>
          </a:lstStyle>
          <a:p>
            <a:pPr>
              <a:defRPr/>
            </a:pPr>
            <a:fld id="{88EF308D-EC49-46B3-839C-77543EFCCE49}" type="slidenum">
              <a:rPr lang="en-US" altLang="en-US"/>
              <a:pPr>
                <a:defRPr/>
              </a:pPr>
              <a:t>‹#›</a:t>
            </a:fld>
            <a:endParaRPr lang="en-US" altLang="en-US"/>
          </a:p>
        </p:txBody>
      </p:sp>
    </p:spTree>
    <p:extLst>
      <p:ext uri="{BB962C8B-B14F-4D97-AF65-F5344CB8AC3E}">
        <p14:creationId xmlns:p14="http://schemas.microsoft.com/office/powerpoint/2010/main" val="331994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4" y="23042564"/>
            <a:ext cx="26335037" cy="2720976"/>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8602664" y="2941638"/>
            <a:ext cx="26335037" cy="19750088"/>
          </a:xfrm>
        </p:spPr>
        <p:txBody>
          <a:bodyPr/>
          <a:lstStyle>
            <a:lvl1pPr marL="0" indent="0">
              <a:buNone/>
              <a:defRPr sz="3200"/>
            </a:lvl1pPr>
            <a:lvl2pPr marL="457177" indent="0">
              <a:buNone/>
              <a:defRPr sz="2800"/>
            </a:lvl2pPr>
            <a:lvl3pPr marL="914354" indent="0">
              <a:buNone/>
              <a:defRPr sz="2500"/>
            </a:lvl3pPr>
            <a:lvl4pPr marL="1371531" indent="0">
              <a:buNone/>
              <a:defRPr sz="1900"/>
            </a:lvl4pPr>
            <a:lvl5pPr marL="1828708" indent="0">
              <a:buNone/>
              <a:defRPr sz="1900"/>
            </a:lvl5pPr>
            <a:lvl6pPr marL="2285885" indent="0">
              <a:buNone/>
              <a:defRPr sz="1900"/>
            </a:lvl6pPr>
            <a:lvl7pPr marL="2743062" indent="0">
              <a:buNone/>
              <a:defRPr sz="1900"/>
            </a:lvl7pPr>
            <a:lvl8pPr marL="3200241" indent="0">
              <a:buNone/>
              <a:defRPr sz="1900"/>
            </a:lvl8pPr>
            <a:lvl9pPr marL="3657418" indent="0">
              <a:buNone/>
              <a:defRPr sz="1900"/>
            </a:lvl9pPr>
          </a:lstStyle>
          <a:p>
            <a:pPr lvl="0"/>
            <a:endParaRPr lang="en-US" noProof="0"/>
          </a:p>
        </p:txBody>
      </p:sp>
      <p:sp>
        <p:nvSpPr>
          <p:cNvPr id="4" name="Text Placeholder 3"/>
          <p:cNvSpPr>
            <a:spLocks noGrp="1"/>
          </p:cNvSpPr>
          <p:nvPr>
            <p:ph type="body" sz="half" idx="2"/>
          </p:nvPr>
        </p:nvSpPr>
        <p:spPr>
          <a:xfrm>
            <a:off x="8602664" y="25763538"/>
            <a:ext cx="26335037" cy="3862388"/>
          </a:xfrm>
        </p:spPr>
        <p:txBody>
          <a:bodyPr/>
          <a:lstStyle>
            <a:lvl1pPr marL="0" indent="0">
              <a:buNone/>
              <a:defRPr sz="1400"/>
            </a:lvl1pPr>
            <a:lvl2pPr marL="457177" indent="0">
              <a:buNone/>
              <a:defRPr sz="1200"/>
            </a:lvl2pPr>
            <a:lvl3pPr marL="914354" indent="0">
              <a:buNone/>
              <a:defRPr sz="1100"/>
            </a:lvl3pPr>
            <a:lvl4pPr marL="1371531" indent="0">
              <a:buNone/>
              <a:defRPr sz="900"/>
            </a:lvl4pPr>
            <a:lvl5pPr marL="1828708" indent="0">
              <a:buNone/>
              <a:defRPr sz="900"/>
            </a:lvl5pPr>
            <a:lvl6pPr marL="2285885" indent="0">
              <a:buNone/>
              <a:defRPr sz="900"/>
            </a:lvl6pPr>
            <a:lvl7pPr marL="2743062" indent="0">
              <a:buNone/>
              <a:defRPr sz="900"/>
            </a:lvl7pPr>
            <a:lvl8pPr marL="3200241" indent="0">
              <a:buNone/>
              <a:defRPr sz="900"/>
            </a:lvl8pPr>
            <a:lvl9pPr marL="3657418"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051775A-0010-436F-9BF2-2756DDACDB2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D7AD975-451E-4A28-9ABC-E17F43B7C5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2D48425-DC96-4017-B50B-F24904FBF55F}"/>
              </a:ext>
            </a:extLst>
          </p:cNvPr>
          <p:cNvSpPr>
            <a:spLocks noGrp="1" noChangeArrowheads="1"/>
          </p:cNvSpPr>
          <p:nvPr>
            <p:ph type="sldNum" sz="quarter" idx="12"/>
          </p:nvPr>
        </p:nvSpPr>
        <p:spPr>
          <a:ln/>
        </p:spPr>
        <p:txBody>
          <a:bodyPr/>
          <a:lstStyle>
            <a:lvl1pPr>
              <a:defRPr/>
            </a:lvl1pPr>
          </a:lstStyle>
          <a:p>
            <a:pPr>
              <a:defRPr/>
            </a:pPr>
            <a:fld id="{A5FF9F87-F550-4374-B0D8-F0AC6413BB2C}" type="slidenum">
              <a:rPr lang="en-US" altLang="en-US"/>
              <a:pPr>
                <a:defRPr/>
              </a:pPr>
              <a:t>‹#›</a:t>
            </a:fld>
            <a:endParaRPr lang="en-US" altLang="en-US"/>
          </a:p>
        </p:txBody>
      </p:sp>
    </p:spTree>
    <p:extLst>
      <p:ext uri="{BB962C8B-B14F-4D97-AF65-F5344CB8AC3E}">
        <p14:creationId xmlns:p14="http://schemas.microsoft.com/office/powerpoint/2010/main" val="468730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A28405-8E1D-4B03-A0B5-1CECD217155A}"/>
              </a:ext>
            </a:extLst>
          </p:cNvPr>
          <p:cNvSpPr>
            <a:spLocks noGrp="1" noChangeArrowheads="1"/>
          </p:cNvSpPr>
          <p:nvPr>
            <p:ph type="title"/>
          </p:nvPr>
        </p:nvSpPr>
        <p:spPr bwMode="auto">
          <a:xfrm>
            <a:off x="3289300" y="2927350"/>
            <a:ext cx="37312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70" tIns="219434" rIns="438870" bIns="219434"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FE88764C-3B38-4B20-9455-0B48DF385F9C}"/>
              </a:ext>
            </a:extLst>
          </p:cNvPr>
          <p:cNvSpPr>
            <a:spLocks noGrp="1" noChangeArrowheads="1"/>
          </p:cNvSpPr>
          <p:nvPr>
            <p:ph type="body" idx="1"/>
          </p:nvPr>
        </p:nvSpPr>
        <p:spPr bwMode="auto">
          <a:xfrm>
            <a:off x="3289300" y="9509125"/>
            <a:ext cx="37312600" cy="1975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70" tIns="219434" rIns="438870" bIns="21943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DC1FDE8-FC46-42F8-8484-F19EF3054FDA}"/>
              </a:ext>
            </a:extLst>
          </p:cNvPr>
          <p:cNvSpPr>
            <a:spLocks noGrp="1" noChangeArrowheads="1"/>
          </p:cNvSpPr>
          <p:nvPr>
            <p:ph type="dt" sz="half" idx="2"/>
          </p:nvPr>
        </p:nvSpPr>
        <p:spPr bwMode="auto">
          <a:xfrm>
            <a:off x="3289300" y="29994225"/>
            <a:ext cx="9144000" cy="2193925"/>
          </a:xfrm>
          <a:prstGeom prst="rect">
            <a:avLst/>
          </a:prstGeom>
          <a:noFill/>
          <a:ln w="9525">
            <a:noFill/>
            <a:miter lim="800000"/>
            <a:headEnd/>
            <a:tailEnd/>
          </a:ln>
          <a:effectLst/>
        </p:spPr>
        <p:txBody>
          <a:bodyPr vert="horz" wrap="square" lIns="438870" tIns="219434" rIns="438870" bIns="219434" numCol="1" anchor="t" anchorCtr="0" compatLnSpc="1">
            <a:prstTxWarp prst="textNoShape">
              <a:avLst/>
            </a:prstTxWarp>
          </a:bodyPr>
          <a:lstStyle>
            <a:lvl1pPr>
              <a:defRPr sz="6800"/>
            </a:lvl1pPr>
          </a:lstStyle>
          <a:p>
            <a:pPr>
              <a:defRPr/>
            </a:pPr>
            <a:endParaRPr lang="en-US"/>
          </a:p>
        </p:txBody>
      </p:sp>
      <p:sp>
        <p:nvSpPr>
          <p:cNvPr id="1029" name="Rectangle 5">
            <a:extLst>
              <a:ext uri="{FF2B5EF4-FFF2-40B4-BE49-F238E27FC236}">
                <a16:creationId xmlns:a16="http://schemas.microsoft.com/office/drawing/2014/main" id="{F6A44785-6D4D-46CE-9ADA-BC3C76EC411A}"/>
              </a:ext>
            </a:extLst>
          </p:cNvPr>
          <p:cNvSpPr>
            <a:spLocks noGrp="1" noChangeArrowheads="1"/>
          </p:cNvSpPr>
          <p:nvPr>
            <p:ph type="ftr" sz="quarter" idx="3"/>
          </p:nvPr>
        </p:nvSpPr>
        <p:spPr bwMode="auto">
          <a:xfrm>
            <a:off x="14993938" y="29994225"/>
            <a:ext cx="13906500" cy="2193925"/>
          </a:xfrm>
          <a:prstGeom prst="rect">
            <a:avLst/>
          </a:prstGeom>
          <a:noFill/>
          <a:ln w="9525">
            <a:noFill/>
            <a:miter lim="800000"/>
            <a:headEnd/>
            <a:tailEnd/>
          </a:ln>
          <a:effectLst/>
        </p:spPr>
        <p:txBody>
          <a:bodyPr vert="horz" wrap="square" lIns="438870" tIns="219434" rIns="438870" bIns="219434" numCol="1" anchor="t" anchorCtr="0" compatLnSpc="1">
            <a:prstTxWarp prst="textNoShape">
              <a:avLst/>
            </a:prstTxWarp>
          </a:bodyPr>
          <a:lstStyle>
            <a:lvl1pPr algn="ctr">
              <a:defRPr sz="6800"/>
            </a:lvl1pPr>
          </a:lstStyle>
          <a:p>
            <a:pPr>
              <a:defRPr/>
            </a:pPr>
            <a:endParaRPr lang="en-US"/>
          </a:p>
        </p:txBody>
      </p:sp>
      <p:sp>
        <p:nvSpPr>
          <p:cNvPr id="1030" name="Rectangle 6">
            <a:extLst>
              <a:ext uri="{FF2B5EF4-FFF2-40B4-BE49-F238E27FC236}">
                <a16:creationId xmlns:a16="http://schemas.microsoft.com/office/drawing/2014/main" id="{FFCC4828-D03E-450D-81A0-8F0B5E40D5D1}"/>
              </a:ext>
            </a:extLst>
          </p:cNvPr>
          <p:cNvSpPr>
            <a:spLocks noGrp="1" noChangeArrowheads="1"/>
          </p:cNvSpPr>
          <p:nvPr>
            <p:ph type="sldNum" sz="quarter" idx="4"/>
          </p:nvPr>
        </p:nvSpPr>
        <p:spPr bwMode="auto">
          <a:xfrm>
            <a:off x="31457900" y="29994225"/>
            <a:ext cx="9144000" cy="2193925"/>
          </a:xfrm>
          <a:prstGeom prst="rect">
            <a:avLst/>
          </a:prstGeom>
          <a:noFill/>
          <a:ln w="9525">
            <a:noFill/>
            <a:miter lim="800000"/>
            <a:headEnd/>
            <a:tailEnd/>
          </a:ln>
          <a:effectLst/>
        </p:spPr>
        <p:txBody>
          <a:bodyPr vert="horz" wrap="square" lIns="438870" tIns="219434" rIns="438870" bIns="219434" numCol="1" anchor="t" anchorCtr="0" compatLnSpc="1">
            <a:prstTxWarp prst="textNoShape">
              <a:avLst/>
            </a:prstTxWarp>
          </a:bodyPr>
          <a:lstStyle>
            <a:lvl1pPr algn="r">
              <a:defRPr sz="6800"/>
            </a:lvl1pPr>
          </a:lstStyle>
          <a:p>
            <a:pPr>
              <a:defRPr/>
            </a:pPr>
            <a:fld id="{8170B5AC-EE95-4E08-BCFE-16A28ED87A3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6263" rtl="0" eaLnBrk="0" fontAlgn="base" hangingPunct="0">
        <a:spcBef>
          <a:spcPct val="0"/>
        </a:spcBef>
        <a:spcAft>
          <a:spcPct val="0"/>
        </a:spcAft>
        <a:defRPr sz="21400">
          <a:solidFill>
            <a:schemeClr val="tx2"/>
          </a:solidFill>
          <a:latin typeface="+mj-lt"/>
          <a:ea typeface="+mj-ea"/>
          <a:cs typeface="+mj-cs"/>
        </a:defRPr>
      </a:lvl1pPr>
      <a:lvl2pPr algn="ctr" defTabSz="4386263" rtl="0" eaLnBrk="0" fontAlgn="base" hangingPunct="0">
        <a:spcBef>
          <a:spcPct val="0"/>
        </a:spcBef>
        <a:spcAft>
          <a:spcPct val="0"/>
        </a:spcAft>
        <a:defRPr sz="21400">
          <a:solidFill>
            <a:schemeClr val="tx2"/>
          </a:solidFill>
          <a:latin typeface="Times New Roman" pitchFamily="18" charset="0"/>
        </a:defRPr>
      </a:lvl2pPr>
      <a:lvl3pPr algn="ctr" defTabSz="4386263" rtl="0" eaLnBrk="0" fontAlgn="base" hangingPunct="0">
        <a:spcBef>
          <a:spcPct val="0"/>
        </a:spcBef>
        <a:spcAft>
          <a:spcPct val="0"/>
        </a:spcAft>
        <a:defRPr sz="21400">
          <a:solidFill>
            <a:schemeClr val="tx2"/>
          </a:solidFill>
          <a:latin typeface="Times New Roman" pitchFamily="18" charset="0"/>
        </a:defRPr>
      </a:lvl3pPr>
      <a:lvl4pPr algn="ctr" defTabSz="4386263" rtl="0" eaLnBrk="0" fontAlgn="base" hangingPunct="0">
        <a:spcBef>
          <a:spcPct val="0"/>
        </a:spcBef>
        <a:spcAft>
          <a:spcPct val="0"/>
        </a:spcAft>
        <a:defRPr sz="21400">
          <a:solidFill>
            <a:schemeClr val="tx2"/>
          </a:solidFill>
          <a:latin typeface="Times New Roman" pitchFamily="18" charset="0"/>
        </a:defRPr>
      </a:lvl4pPr>
      <a:lvl5pPr algn="ctr" defTabSz="4386263" rtl="0" eaLnBrk="0" fontAlgn="base" hangingPunct="0">
        <a:spcBef>
          <a:spcPct val="0"/>
        </a:spcBef>
        <a:spcAft>
          <a:spcPct val="0"/>
        </a:spcAft>
        <a:defRPr sz="21400">
          <a:solidFill>
            <a:schemeClr val="tx2"/>
          </a:solidFill>
          <a:latin typeface="Times New Roman" pitchFamily="18" charset="0"/>
        </a:defRPr>
      </a:lvl5pPr>
      <a:lvl6pPr marL="457177" algn="ctr" defTabSz="4387630" rtl="0" eaLnBrk="0" fontAlgn="base" hangingPunct="0">
        <a:spcBef>
          <a:spcPct val="0"/>
        </a:spcBef>
        <a:spcAft>
          <a:spcPct val="0"/>
        </a:spcAft>
        <a:defRPr sz="21400">
          <a:solidFill>
            <a:schemeClr val="tx2"/>
          </a:solidFill>
          <a:latin typeface="Times New Roman" pitchFamily="18" charset="0"/>
        </a:defRPr>
      </a:lvl6pPr>
      <a:lvl7pPr marL="914354" algn="ctr" defTabSz="4387630" rtl="0" eaLnBrk="0" fontAlgn="base" hangingPunct="0">
        <a:spcBef>
          <a:spcPct val="0"/>
        </a:spcBef>
        <a:spcAft>
          <a:spcPct val="0"/>
        </a:spcAft>
        <a:defRPr sz="21400">
          <a:solidFill>
            <a:schemeClr val="tx2"/>
          </a:solidFill>
          <a:latin typeface="Times New Roman" pitchFamily="18" charset="0"/>
        </a:defRPr>
      </a:lvl7pPr>
      <a:lvl8pPr marL="1371531" algn="ctr" defTabSz="4387630" rtl="0" eaLnBrk="0" fontAlgn="base" hangingPunct="0">
        <a:spcBef>
          <a:spcPct val="0"/>
        </a:spcBef>
        <a:spcAft>
          <a:spcPct val="0"/>
        </a:spcAft>
        <a:defRPr sz="21400">
          <a:solidFill>
            <a:schemeClr val="tx2"/>
          </a:solidFill>
          <a:latin typeface="Times New Roman" pitchFamily="18" charset="0"/>
        </a:defRPr>
      </a:lvl8pPr>
      <a:lvl9pPr marL="1828708" algn="ctr" defTabSz="4387630" rtl="0" eaLnBrk="0" fontAlgn="base" hangingPunct="0">
        <a:spcBef>
          <a:spcPct val="0"/>
        </a:spcBef>
        <a:spcAft>
          <a:spcPct val="0"/>
        </a:spcAft>
        <a:defRPr sz="21400">
          <a:solidFill>
            <a:schemeClr val="tx2"/>
          </a:solidFill>
          <a:latin typeface="Times New Roman" pitchFamily="18" charset="0"/>
        </a:defRPr>
      </a:lvl9pPr>
    </p:titleStyle>
    <p:bodyStyle>
      <a:lvl1pPr marL="1644650" indent="-1644650" algn="l" defTabSz="4386263" rtl="0" eaLnBrk="0" fontAlgn="base" hangingPunct="0">
        <a:spcBef>
          <a:spcPct val="20000"/>
        </a:spcBef>
        <a:spcAft>
          <a:spcPct val="0"/>
        </a:spcAft>
        <a:buChar char="•"/>
        <a:defRPr sz="15400">
          <a:solidFill>
            <a:schemeClr val="tx1"/>
          </a:solidFill>
          <a:latin typeface="+mn-lt"/>
          <a:ea typeface="+mn-ea"/>
          <a:cs typeface="+mn-cs"/>
        </a:defRPr>
      </a:lvl1pPr>
      <a:lvl2pPr marL="3563938" indent="-1371600" algn="l" defTabSz="4386263" rtl="0" eaLnBrk="0" fontAlgn="base" hangingPunct="0">
        <a:spcBef>
          <a:spcPct val="20000"/>
        </a:spcBef>
        <a:spcAft>
          <a:spcPct val="0"/>
        </a:spcAft>
        <a:buChar char="–"/>
        <a:defRPr sz="13500">
          <a:solidFill>
            <a:schemeClr val="tx1"/>
          </a:solidFill>
          <a:latin typeface="+mn-lt"/>
        </a:defRPr>
      </a:lvl2pPr>
      <a:lvl3pPr marL="5486400" indent="-1096963" algn="l" defTabSz="4386263" rtl="0" eaLnBrk="0" fontAlgn="base" hangingPunct="0">
        <a:spcBef>
          <a:spcPct val="20000"/>
        </a:spcBef>
        <a:spcAft>
          <a:spcPct val="0"/>
        </a:spcAft>
        <a:buChar char="•"/>
        <a:defRPr sz="11400">
          <a:solidFill>
            <a:schemeClr val="tx1"/>
          </a:solidFill>
          <a:latin typeface="+mn-lt"/>
        </a:defRPr>
      </a:lvl3pPr>
      <a:lvl4pPr marL="7678738" indent="-1096963" algn="l" defTabSz="4386263" rtl="0" eaLnBrk="0" fontAlgn="base" hangingPunct="0">
        <a:spcBef>
          <a:spcPct val="20000"/>
        </a:spcBef>
        <a:spcAft>
          <a:spcPct val="0"/>
        </a:spcAft>
        <a:buChar char="–"/>
        <a:defRPr sz="9600">
          <a:solidFill>
            <a:schemeClr val="tx1"/>
          </a:solidFill>
          <a:latin typeface="+mn-lt"/>
        </a:defRPr>
      </a:lvl4pPr>
      <a:lvl5pPr marL="9872663" indent="-1096963" algn="l" defTabSz="4386263" rtl="0" eaLnBrk="0" fontAlgn="base" hangingPunct="0">
        <a:spcBef>
          <a:spcPct val="20000"/>
        </a:spcBef>
        <a:spcAft>
          <a:spcPct val="0"/>
        </a:spcAft>
        <a:buChar char="»"/>
        <a:defRPr sz="9600">
          <a:solidFill>
            <a:schemeClr val="tx1"/>
          </a:solidFill>
          <a:latin typeface="+mn-lt"/>
        </a:defRPr>
      </a:lvl5pPr>
      <a:lvl6pPr marL="10330934" indent="-1100083" algn="l" defTabSz="4387630" rtl="0" eaLnBrk="0" fontAlgn="base" hangingPunct="0">
        <a:spcBef>
          <a:spcPct val="20000"/>
        </a:spcBef>
        <a:spcAft>
          <a:spcPct val="0"/>
        </a:spcAft>
        <a:buChar char="»"/>
        <a:defRPr sz="9600">
          <a:solidFill>
            <a:schemeClr val="tx1"/>
          </a:solidFill>
          <a:latin typeface="+mn-lt"/>
        </a:defRPr>
      </a:lvl6pPr>
      <a:lvl7pPr marL="10788111" indent="-1100083" algn="l" defTabSz="4387630" rtl="0" eaLnBrk="0" fontAlgn="base" hangingPunct="0">
        <a:spcBef>
          <a:spcPct val="20000"/>
        </a:spcBef>
        <a:spcAft>
          <a:spcPct val="0"/>
        </a:spcAft>
        <a:buChar char="»"/>
        <a:defRPr sz="9600">
          <a:solidFill>
            <a:schemeClr val="tx1"/>
          </a:solidFill>
          <a:latin typeface="+mn-lt"/>
        </a:defRPr>
      </a:lvl7pPr>
      <a:lvl8pPr marL="11245288" indent="-1100083" algn="l" defTabSz="4387630" rtl="0" eaLnBrk="0" fontAlgn="base" hangingPunct="0">
        <a:spcBef>
          <a:spcPct val="20000"/>
        </a:spcBef>
        <a:spcAft>
          <a:spcPct val="0"/>
        </a:spcAft>
        <a:buChar char="»"/>
        <a:defRPr sz="9600">
          <a:solidFill>
            <a:schemeClr val="tx1"/>
          </a:solidFill>
          <a:latin typeface="+mn-lt"/>
        </a:defRPr>
      </a:lvl8pPr>
      <a:lvl9pPr marL="11702465" indent="-1100083" algn="l" defTabSz="4387630" rtl="0" eaLnBrk="0" fontAlgn="base" hangingPunct="0">
        <a:spcBef>
          <a:spcPct val="20000"/>
        </a:spcBef>
        <a:spcAft>
          <a:spcPct val="0"/>
        </a:spcAft>
        <a:buChar char="»"/>
        <a:defRPr sz="9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7"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1" algn="l" defTabSz="914354" rtl="0" eaLnBrk="1" latinLnBrk="0" hangingPunct="1">
        <a:defRPr sz="1800" kern="1200">
          <a:solidFill>
            <a:schemeClr val="tx1"/>
          </a:solidFill>
          <a:latin typeface="+mn-lt"/>
          <a:ea typeface="+mn-ea"/>
          <a:cs typeface="+mn-cs"/>
        </a:defRPr>
      </a:lvl4pPr>
      <a:lvl5pPr marL="1828708" algn="l" defTabSz="914354" rtl="0" eaLnBrk="1" latinLnBrk="0" hangingPunct="1">
        <a:defRPr sz="1800" kern="1200">
          <a:solidFill>
            <a:schemeClr val="tx1"/>
          </a:solidFill>
          <a:latin typeface="+mn-lt"/>
          <a:ea typeface="+mn-ea"/>
          <a:cs typeface="+mn-cs"/>
        </a:defRPr>
      </a:lvl5pPr>
      <a:lvl6pPr marL="2285885"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1"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aw.stanford.edu/features/"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7" descr="A close up of a logo&#10;&#10;Description automatically generated">
            <a:extLst>
              <a:ext uri="{FF2B5EF4-FFF2-40B4-BE49-F238E27FC236}">
                <a16:creationId xmlns:a16="http://schemas.microsoft.com/office/drawing/2014/main" id="{DEFFADD7-F979-400F-93AA-4460B2CFA5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3" r="1266"/>
          <a:stretch>
            <a:fillRect/>
          </a:stretch>
        </p:blipFill>
        <p:spPr bwMode="auto">
          <a:xfrm>
            <a:off x="0" y="0"/>
            <a:ext cx="43891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193">
            <a:extLst>
              <a:ext uri="{FF2B5EF4-FFF2-40B4-BE49-F238E27FC236}">
                <a16:creationId xmlns:a16="http://schemas.microsoft.com/office/drawing/2014/main" id="{B9FFCDE6-7D8C-4826-AA5B-1A104DB20159}"/>
              </a:ext>
            </a:extLst>
          </p:cNvPr>
          <p:cNvSpPr>
            <a:spLocks noChangeArrowheads="1"/>
          </p:cNvSpPr>
          <p:nvPr/>
        </p:nvSpPr>
        <p:spPr bwMode="auto">
          <a:xfrm>
            <a:off x="671513" y="4421353"/>
            <a:ext cx="13349287" cy="1050925"/>
          </a:xfrm>
          <a:prstGeom prst="rect">
            <a:avLst/>
          </a:prstGeom>
          <a:solidFill>
            <a:srgbClr val="074C7D"/>
          </a:solidFill>
          <a:ln w="9525">
            <a:noFill/>
            <a:miter lim="800000"/>
            <a:headEnd/>
            <a:tailEnd/>
          </a:ln>
          <a:effectLst/>
          <a:scene3d>
            <a:camera prst="orthographicFront"/>
            <a:lightRig rig="balanced" dir="t">
              <a:rot lat="0" lon="0" rev="8700000"/>
            </a:lightRig>
          </a:scene3d>
          <a:sp3d/>
        </p:spPr>
        <p:txBody>
          <a:bodyPr lIns="96005" tIns="48003" rIns="96005" bIns="48003" anchor="ctr"/>
          <a:lstStyle/>
          <a:p>
            <a:pPr algn="ctr" defTabSz="4386263">
              <a:defRPr/>
            </a:pPr>
            <a:r>
              <a:rPr lang="en-US" sz="4600" b="1">
                <a:solidFill>
                  <a:schemeClr val="bg1"/>
                </a:solidFill>
                <a:effectLst>
                  <a:outerShdw blurRad="38100" dist="38100" dir="2700000" algn="tl">
                    <a:srgbClr val="000000">
                      <a:alpha val="43137"/>
                    </a:srgbClr>
                  </a:outerShdw>
                </a:effectLst>
                <a:latin typeface="Candara" panose="020E0502030303020204" pitchFamily="34" charset="0"/>
              </a:rPr>
              <a:t>Abstract</a:t>
            </a:r>
          </a:p>
        </p:txBody>
      </p:sp>
      <p:sp>
        <p:nvSpPr>
          <p:cNvPr id="2053" name="Rectangle 197">
            <a:extLst>
              <a:ext uri="{FF2B5EF4-FFF2-40B4-BE49-F238E27FC236}">
                <a16:creationId xmlns:a16="http://schemas.microsoft.com/office/drawing/2014/main" id="{887F902F-7F6F-40A7-9215-72EE470C4D01}"/>
              </a:ext>
            </a:extLst>
          </p:cNvPr>
          <p:cNvSpPr>
            <a:spLocks noChangeArrowheads="1"/>
          </p:cNvSpPr>
          <p:nvPr/>
        </p:nvSpPr>
        <p:spPr bwMode="auto">
          <a:xfrm>
            <a:off x="15220950" y="4441825"/>
            <a:ext cx="13354050" cy="1050925"/>
          </a:xfrm>
          <a:prstGeom prst="rect">
            <a:avLst/>
          </a:prstGeom>
          <a:solidFill>
            <a:srgbClr val="074C7D"/>
          </a:solidFill>
          <a:ln w="9525">
            <a:noFill/>
            <a:miter lim="800000"/>
            <a:headEnd/>
            <a:tailEnd/>
          </a:ln>
          <a:effectLst/>
          <a:scene3d>
            <a:camera prst="orthographicFront"/>
            <a:lightRig rig="balanced" dir="t">
              <a:rot lat="0" lon="0" rev="8700000"/>
            </a:lightRig>
          </a:scene3d>
          <a:sp3d/>
        </p:spPr>
        <p:txBody>
          <a:bodyPr lIns="96005" tIns="48003" rIns="96005" bIns="48003" anchor="ctr"/>
          <a:lstStyle/>
          <a:p>
            <a:pPr algn="ctr" defTabSz="4386263">
              <a:defRPr/>
            </a:pPr>
            <a:r>
              <a:rPr lang="en-US" sz="4600" b="1" dirty="0">
                <a:solidFill>
                  <a:schemeClr val="bg1"/>
                </a:solidFill>
                <a:effectLst>
                  <a:outerShdw blurRad="38100" dist="38100" dir="2700000" algn="tl">
                    <a:srgbClr val="000000">
                      <a:alpha val="43137"/>
                    </a:srgbClr>
                  </a:outerShdw>
                </a:effectLst>
                <a:latin typeface="Candara" panose="020E0502030303020204" pitchFamily="34" charset="0"/>
              </a:rPr>
              <a:t>Punctuation and Bulleting</a:t>
            </a:r>
          </a:p>
        </p:txBody>
      </p:sp>
      <p:sp>
        <p:nvSpPr>
          <p:cNvPr id="2054" name="Rectangle 198">
            <a:extLst>
              <a:ext uri="{FF2B5EF4-FFF2-40B4-BE49-F238E27FC236}">
                <a16:creationId xmlns:a16="http://schemas.microsoft.com/office/drawing/2014/main" id="{882ED12A-6F48-43FB-974E-95C6E0498410}"/>
              </a:ext>
            </a:extLst>
          </p:cNvPr>
          <p:cNvSpPr>
            <a:spLocks noChangeArrowheads="1"/>
          </p:cNvSpPr>
          <p:nvPr/>
        </p:nvSpPr>
        <p:spPr bwMode="auto">
          <a:xfrm>
            <a:off x="29946600" y="4419600"/>
            <a:ext cx="13352463" cy="1050925"/>
          </a:xfrm>
          <a:prstGeom prst="rect">
            <a:avLst/>
          </a:prstGeom>
          <a:solidFill>
            <a:srgbClr val="074C7D"/>
          </a:solidFill>
          <a:ln w="9525">
            <a:noFill/>
            <a:miter lim="800000"/>
            <a:headEnd/>
            <a:tailEnd/>
          </a:ln>
          <a:effectLst/>
          <a:scene3d>
            <a:camera prst="orthographicFront"/>
            <a:lightRig rig="balanced" dir="t">
              <a:rot lat="0" lon="0" rev="8700000"/>
            </a:lightRig>
          </a:scene3d>
          <a:sp3d/>
        </p:spPr>
        <p:txBody>
          <a:bodyPr lIns="96005" tIns="48003" rIns="96005" bIns="48003" anchor="ctr"/>
          <a:lstStyle/>
          <a:p>
            <a:pPr algn="ctr" defTabSz="4386263">
              <a:defRPr/>
            </a:pPr>
            <a:r>
              <a:rPr lang="en-US" sz="4600" b="1" dirty="0">
                <a:solidFill>
                  <a:schemeClr val="bg1"/>
                </a:solidFill>
                <a:effectLst>
                  <a:outerShdw blurRad="38100" dist="38100" dir="2700000" algn="tl">
                    <a:srgbClr val="000000">
                      <a:alpha val="43137"/>
                    </a:srgbClr>
                  </a:outerShdw>
                </a:effectLst>
                <a:latin typeface="Candara" panose="020E0502030303020204" pitchFamily="34" charset="0"/>
              </a:rPr>
              <a:t>Laboratory Values and Printing Tips</a:t>
            </a:r>
          </a:p>
        </p:txBody>
      </p:sp>
      <p:sp>
        <p:nvSpPr>
          <p:cNvPr id="3084" name="Rectangle 200">
            <a:extLst>
              <a:ext uri="{FF2B5EF4-FFF2-40B4-BE49-F238E27FC236}">
                <a16:creationId xmlns:a16="http://schemas.microsoft.com/office/drawing/2014/main" id="{DCEBA466-7F16-418F-83C0-F4F8001293C6}"/>
              </a:ext>
            </a:extLst>
          </p:cNvPr>
          <p:cNvSpPr>
            <a:spLocks noChangeArrowheads="1"/>
          </p:cNvSpPr>
          <p:nvPr/>
        </p:nvSpPr>
        <p:spPr bwMode="auto">
          <a:xfrm>
            <a:off x="690563" y="11379200"/>
            <a:ext cx="13436600" cy="843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005" tIns="48003" rIns="96005" bIns="48003"/>
          <a:lstStyle>
            <a:lvl1pPr defTabSz="4386263">
              <a:spcBef>
                <a:spcPct val="20000"/>
              </a:spcBef>
              <a:buChar char="•"/>
              <a:defRPr sz="15400">
                <a:solidFill>
                  <a:schemeClr val="tx1"/>
                </a:solidFill>
                <a:latin typeface="Times New Roman" panose="02020603050405020304" pitchFamily="18" charset="0"/>
              </a:defRPr>
            </a:lvl1pPr>
            <a:lvl2pPr marL="742950" indent="-285750" defTabSz="4386263">
              <a:spcBef>
                <a:spcPct val="20000"/>
              </a:spcBef>
              <a:buChar char="–"/>
              <a:defRPr sz="13500">
                <a:solidFill>
                  <a:schemeClr val="tx1"/>
                </a:solidFill>
                <a:latin typeface="Times New Roman" panose="02020603050405020304" pitchFamily="18" charset="0"/>
              </a:defRPr>
            </a:lvl2pPr>
            <a:lvl3pPr marL="1143000" indent="-228600" defTabSz="4386263">
              <a:spcBef>
                <a:spcPct val="20000"/>
              </a:spcBef>
              <a:buChar char="•"/>
              <a:defRPr sz="11400">
                <a:solidFill>
                  <a:schemeClr val="tx1"/>
                </a:solidFill>
                <a:latin typeface="Times New Roman" panose="02020603050405020304" pitchFamily="18" charset="0"/>
              </a:defRPr>
            </a:lvl3pPr>
            <a:lvl4pPr marL="1600200" indent="-228600" defTabSz="4386263">
              <a:spcBef>
                <a:spcPct val="20000"/>
              </a:spcBef>
              <a:buChar char="–"/>
              <a:defRPr sz="9600">
                <a:solidFill>
                  <a:schemeClr val="tx1"/>
                </a:solidFill>
                <a:latin typeface="Times New Roman" panose="02020603050405020304" pitchFamily="18" charset="0"/>
              </a:defRPr>
            </a:lvl4pPr>
            <a:lvl5pPr marL="2057400" indent="-228600" defTabSz="4386263">
              <a:spcBef>
                <a:spcPct val="20000"/>
              </a:spcBef>
              <a:buChar char="»"/>
              <a:defRPr sz="9600">
                <a:solidFill>
                  <a:schemeClr val="tx1"/>
                </a:solidFill>
                <a:latin typeface="Times New Roman" panose="02020603050405020304" pitchFamily="18" charset="0"/>
              </a:defRPr>
            </a:lvl5pPr>
            <a:lvl6pPr marL="25146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6pPr>
            <a:lvl7pPr marL="29718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7pPr>
            <a:lvl8pPr marL="34290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8pPr>
            <a:lvl9pPr marL="38862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9pPr>
          </a:lstStyle>
          <a:p>
            <a:pPr>
              <a:spcBef>
                <a:spcPct val="0"/>
              </a:spcBef>
              <a:buFontTx/>
              <a:buNone/>
            </a:pPr>
            <a:r>
              <a:rPr lang="en-US" altLang="en-US" sz="2300" b="1" u="sng">
                <a:latin typeface="Candara" panose="020E0502030303020204" pitchFamily="34" charset="0"/>
              </a:rPr>
              <a:t>Introduction:</a:t>
            </a:r>
            <a:r>
              <a:rPr lang="en-US" altLang="en-US" sz="2300">
                <a:latin typeface="Candara" panose="020E0502030303020204" pitchFamily="34" charset="0"/>
              </a:rPr>
              <a:t>  This is how to put together a winning poster, so read on, and best of luck for your presentation!</a:t>
            </a:r>
          </a:p>
          <a:p>
            <a:pPr>
              <a:spcBef>
                <a:spcPct val="0"/>
              </a:spcBef>
              <a:buFontTx/>
              <a:buNone/>
            </a:pPr>
            <a:r>
              <a:rPr lang="en-US" altLang="en-US" sz="2300" b="1" u="sng">
                <a:latin typeface="Candara" panose="020E0502030303020204" pitchFamily="34" charset="0"/>
              </a:rPr>
              <a:t>Methods:</a:t>
            </a:r>
            <a:r>
              <a:rPr lang="en-US" altLang="en-US" sz="2300">
                <a:latin typeface="Candara" panose="020E0502030303020204" pitchFamily="34" charset="0"/>
              </a:rPr>
              <a:t>  For the abstract, use Times New Roman font, and increase or decrease the font size so that your abstract fits nicely into this space.  You can freely adjust the abstract and references section fonts to fit them in as appropriate, even if you can’t read them from afar.  Avoid using bullets or numbers or indentations to separate sections; instead, bold and/or underline as shown.  </a:t>
            </a:r>
          </a:p>
          <a:p>
            <a:pPr>
              <a:spcBef>
                <a:spcPct val="0"/>
              </a:spcBef>
              <a:buFontTx/>
              <a:buNone/>
            </a:pPr>
            <a:r>
              <a:rPr lang="en-US" altLang="en-US" sz="2300" b="1" u="sng">
                <a:latin typeface="Candara" panose="020E0502030303020204" pitchFamily="34" charset="0"/>
              </a:rPr>
              <a:t>Results:</a:t>
            </a:r>
            <a:r>
              <a:rPr lang="en-US" altLang="en-US" sz="2300">
                <a:latin typeface="Candara" panose="020E0502030303020204" pitchFamily="34" charset="0"/>
              </a:rPr>
              <a:t>   Note the use of capitalization and uppercase/lowercase in the above title.  Capitalize the first letter of all major words.  Note that no periods have been used in “MD” and no commas separate the name from MD.  Include the hospital name and location.  Preferably, the title font should be Yellow/Times New Roman 48 point, and the author font should be White/Shadow/Times New Roman 36 point, but you might need to play around with them a little to fit your title and authors in the space. </a:t>
            </a:r>
          </a:p>
          <a:p>
            <a:pPr>
              <a:spcBef>
                <a:spcPct val="0"/>
              </a:spcBef>
              <a:buFontTx/>
              <a:buNone/>
            </a:pPr>
            <a:r>
              <a:rPr lang="en-US" altLang="en-US" sz="2300" b="1" u="sng">
                <a:latin typeface="Candara" panose="020E0502030303020204" pitchFamily="34" charset="0"/>
              </a:rPr>
              <a:t>Conclusions:</a:t>
            </a:r>
            <a:r>
              <a:rPr lang="en-US" altLang="en-US" sz="2300">
                <a:latin typeface="Candara" panose="020E0502030303020204" pitchFamily="34" charset="0"/>
              </a:rPr>
              <a:t> You are already on your way to a winning poster! Remember this is just a template, feel free to modify layout and colors to suit your individual presentation needs. Start early, and show your completed work to others before it is printed</a:t>
            </a:r>
          </a:p>
          <a:p>
            <a:pPr>
              <a:spcBef>
                <a:spcPct val="0"/>
              </a:spcBef>
              <a:buFontTx/>
              <a:buNone/>
            </a:pPr>
            <a:endParaRPr lang="en-US" altLang="en-US" sz="2300">
              <a:latin typeface="Candara" panose="020E0502030303020204" pitchFamily="34" charset="0"/>
            </a:endParaRPr>
          </a:p>
        </p:txBody>
      </p:sp>
      <p:sp>
        <p:nvSpPr>
          <p:cNvPr id="3085" name="Rectangle 201">
            <a:extLst>
              <a:ext uri="{FF2B5EF4-FFF2-40B4-BE49-F238E27FC236}">
                <a16:creationId xmlns:a16="http://schemas.microsoft.com/office/drawing/2014/main" id="{4F3CD5CB-EAF0-4793-A5C0-1FBB41A7B8B6}"/>
              </a:ext>
            </a:extLst>
          </p:cNvPr>
          <p:cNvSpPr>
            <a:spLocks noChangeArrowheads="1"/>
          </p:cNvSpPr>
          <p:nvPr/>
        </p:nvSpPr>
        <p:spPr bwMode="auto">
          <a:xfrm>
            <a:off x="15108238" y="5608638"/>
            <a:ext cx="13436600" cy="822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005" tIns="48003" rIns="96005" bIns="48003"/>
          <a:lstStyle>
            <a:lvl1pPr marL="477838" indent="-477838" defTabSz="4386263">
              <a:spcBef>
                <a:spcPct val="20000"/>
              </a:spcBef>
              <a:buChar char="•"/>
              <a:defRPr sz="15400">
                <a:solidFill>
                  <a:schemeClr val="tx1"/>
                </a:solidFill>
                <a:latin typeface="Times New Roman" panose="02020603050405020304" pitchFamily="18" charset="0"/>
              </a:defRPr>
            </a:lvl1pPr>
            <a:lvl2pPr marL="742950" indent="-285750" defTabSz="4386263">
              <a:spcBef>
                <a:spcPct val="20000"/>
              </a:spcBef>
              <a:buChar char="–"/>
              <a:defRPr sz="13500">
                <a:solidFill>
                  <a:schemeClr val="tx1"/>
                </a:solidFill>
                <a:latin typeface="Times New Roman" panose="02020603050405020304" pitchFamily="18" charset="0"/>
              </a:defRPr>
            </a:lvl2pPr>
            <a:lvl3pPr marL="1143000" indent="-228600" defTabSz="4386263">
              <a:spcBef>
                <a:spcPct val="20000"/>
              </a:spcBef>
              <a:buChar char="•"/>
              <a:defRPr sz="11400">
                <a:solidFill>
                  <a:schemeClr val="tx1"/>
                </a:solidFill>
                <a:latin typeface="Times New Roman" panose="02020603050405020304" pitchFamily="18" charset="0"/>
              </a:defRPr>
            </a:lvl3pPr>
            <a:lvl4pPr marL="1600200" indent="-228600" defTabSz="4386263">
              <a:spcBef>
                <a:spcPct val="20000"/>
              </a:spcBef>
              <a:buChar char="–"/>
              <a:defRPr sz="9600">
                <a:solidFill>
                  <a:schemeClr val="tx1"/>
                </a:solidFill>
                <a:latin typeface="Times New Roman" panose="02020603050405020304" pitchFamily="18" charset="0"/>
              </a:defRPr>
            </a:lvl4pPr>
            <a:lvl5pPr marL="2057400" indent="-228600" defTabSz="4386263">
              <a:spcBef>
                <a:spcPct val="20000"/>
              </a:spcBef>
              <a:buChar char="»"/>
              <a:defRPr sz="9600">
                <a:solidFill>
                  <a:schemeClr val="tx1"/>
                </a:solidFill>
                <a:latin typeface="Times New Roman" panose="02020603050405020304" pitchFamily="18" charset="0"/>
              </a:defRPr>
            </a:lvl5pPr>
            <a:lvl6pPr marL="25146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6pPr>
            <a:lvl7pPr marL="29718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7pPr>
            <a:lvl8pPr marL="34290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8pPr>
            <a:lvl9pPr marL="38862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9pPr>
          </a:lstStyle>
          <a:p>
            <a:r>
              <a:rPr lang="en-US" altLang="en-US" sz="3300">
                <a:latin typeface="Candara" panose="020E0502030303020204" pitchFamily="34" charset="0"/>
              </a:rPr>
              <a:t>All captions should be capitalized as shown on this poster</a:t>
            </a:r>
          </a:p>
          <a:p>
            <a:r>
              <a:rPr lang="en-US" altLang="en-US" sz="3300">
                <a:latin typeface="Candara" panose="020E0502030303020204" pitchFamily="34" charset="0"/>
              </a:rPr>
              <a:t>No periods should be used after a single sentence, such as this </a:t>
            </a:r>
          </a:p>
          <a:p>
            <a:r>
              <a:rPr lang="en-US" altLang="en-US" sz="3300">
                <a:latin typeface="Candara" panose="020E0502030303020204" pitchFamily="34" charset="0"/>
              </a:rPr>
              <a:t>This does not apply if you have two sentences within a bullet.  In that case, as in this bullet, both sentences need bullets.</a:t>
            </a:r>
          </a:p>
          <a:p>
            <a:r>
              <a:rPr lang="en-US" altLang="en-US" sz="3300">
                <a:latin typeface="Candara" panose="020E0502030303020204" pitchFamily="34" charset="0"/>
              </a:rPr>
              <a:t>You can change the color and style of your bullets by going to FORMAT then BULLETS AND NUMBERING</a:t>
            </a:r>
          </a:p>
          <a:p>
            <a:r>
              <a:rPr lang="en-US" altLang="en-US" sz="3300">
                <a:latin typeface="Candara" panose="020E0502030303020204" pitchFamily="34" charset="0"/>
              </a:rPr>
              <a:t>Be sure to include copyright </a:t>
            </a:r>
            <a:r>
              <a:rPr lang="en-US" altLang="en-US" sz="3300" baseline="30000">
                <a:latin typeface="Candara" panose="020E0502030303020204" pitchFamily="34" charset="0"/>
              </a:rPr>
              <a:t>©</a:t>
            </a:r>
            <a:r>
              <a:rPr lang="en-US" altLang="en-US" sz="3300">
                <a:latin typeface="Candara" panose="020E0502030303020204" pitchFamily="34" charset="0"/>
              </a:rPr>
              <a:t>, registered </a:t>
            </a:r>
            <a:r>
              <a:rPr lang="en-US" altLang="en-US" sz="3300" baseline="30000">
                <a:latin typeface="Candara" panose="020E0502030303020204" pitchFamily="34" charset="0"/>
              </a:rPr>
              <a:t>®</a:t>
            </a:r>
            <a:r>
              <a:rPr lang="en-US" altLang="en-US" sz="3300">
                <a:latin typeface="Candara" panose="020E0502030303020204" pitchFamily="34" charset="0"/>
              </a:rPr>
              <a:t>, and trademark ™ as necessary for proprietary products.  Type open parenthesis </a:t>
            </a:r>
            <a:r>
              <a:rPr lang="en-US" altLang="en-US" sz="3300">
                <a:solidFill>
                  <a:srgbClr val="FF0000"/>
                </a:solidFill>
                <a:latin typeface="Candara" panose="020E0502030303020204" pitchFamily="34" charset="0"/>
              </a:rPr>
              <a:t>(</a:t>
            </a:r>
            <a:r>
              <a:rPr lang="en-US" altLang="en-US" sz="3300">
                <a:latin typeface="Candara" panose="020E0502030303020204" pitchFamily="34" charset="0"/>
              </a:rPr>
              <a:t> then either </a:t>
            </a:r>
            <a:r>
              <a:rPr lang="en-US" altLang="en-US" sz="3300">
                <a:solidFill>
                  <a:srgbClr val="FF0000"/>
                </a:solidFill>
                <a:latin typeface="Candara" panose="020E0502030303020204" pitchFamily="34" charset="0"/>
              </a:rPr>
              <a:t>C</a:t>
            </a:r>
            <a:r>
              <a:rPr lang="en-US" altLang="en-US" sz="3300">
                <a:latin typeface="Candara" panose="020E0502030303020204" pitchFamily="34" charset="0"/>
              </a:rPr>
              <a:t> or </a:t>
            </a:r>
            <a:r>
              <a:rPr lang="en-US" altLang="en-US" sz="3300">
                <a:solidFill>
                  <a:srgbClr val="FF0000"/>
                </a:solidFill>
                <a:latin typeface="Candara" panose="020E0502030303020204" pitchFamily="34" charset="0"/>
              </a:rPr>
              <a:t>R</a:t>
            </a:r>
            <a:r>
              <a:rPr lang="en-US" altLang="en-US" sz="3300">
                <a:latin typeface="Candara" panose="020E0502030303020204" pitchFamily="34" charset="0"/>
              </a:rPr>
              <a:t> or </a:t>
            </a:r>
            <a:r>
              <a:rPr lang="en-US" altLang="en-US" sz="3300">
                <a:solidFill>
                  <a:srgbClr val="FF0000"/>
                </a:solidFill>
                <a:latin typeface="Candara" panose="020E0502030303020204" pitchFamily="34" charset="0"/>
              </a:rPr>
              <a:t>TM</a:t>
            </a:r>
            <a:r>
              <a:rPr lang="en-US" altLang="en-US" sz="3300">
                <a:latin typeface="Candara" panose="020E0502030303020204" pitchFamily="34" charset="0"/>
              </a:rPr>
              <a:t> then a close parenthesis </a:t>
            </a:r>
            <a:r>
              <a:rPr lang="en-US" altLang="en-US" sz="3300">
                <a:solidFill>
                  <a:srgbClr val="FF0000"/>
                </a:solidFill>
                <a:latin typeface="Candara" panose="020E0502030303020204" pitchFamily="34" charset="0"/>
              </a:rPr>
              <a:t>)</a:t>
            </a:r>
            <a:r>
              <a:rPr lang="en-US" altLang="en-US" sz="3300">
                <a:latin typeface="Candara" panose="020E0502030303020204" pitchFamily="34" charset="0"/>
              </a:rPr>
              <a:t> without any space in between.  For both the © and ®, you will need to highlight them, go to FORMAT, then FONT, and check SUPERSCRIPT to make them look like </a:t>
            </a:r>
            <a:r>
              <a:rPr lang="en-US" altLang="en-US" sz="3300" baseline="30000">
                <a:latin typeface="Candara" panose="020E0502030303020204" pitchFamily="34" charset="0"/>
              </a:rPr>
              <a:t>©</a:t>
            </a:r>
            <a:r>
              <a:rPr lang="en-US" altLang="en-US" sz="3300">
                <a:latin typeface="Candara" panose="020E0502030303020204" pitchFamily="34" charset="0"/>
              </a:rPr>
              <a:t> and </a:t>
            </a:r>
            <a:r>
              <a:rPr lang="en-US" altLang="en-US" sz="3300" baseline="30000">
                <a:latin typeface="Candara" panose="020E0502030303020204" pitchFamily="34" charset="0"/>
              </a:rPr>
              <a:t>®</a:t>
            </a:r>
            <a:r>
              <a:rPr lang="en-US" altLang="en-US" sz="3300">
                <a:latin typeface="Candara" panose="020E0502030303020204" pitchFamily="34" charset="0"/>
              </a:rPr>
              <a:t>.</a:t>
            </a:r>
          </a:p>
          <a:p>
            <a:r>
              <a:rPr lang="en-US" altLang="en-US" sz="3300">
                <a:latin typeface="Candara" panose="020E0502030303020204" pitchFamily="34" charset="0"/>
              </a:rPr>
              <a:t>Italicize names like </a:t>
            </a:r>
            <a:r>
              <a:rPr lang="en-US" altLang="en-US" sz="3300" i="1">
                <a:latin typeface="Candara" panose="020E0502030303020204" pitchFamily="34" charset="0"/>
              </a:rPr>
              <a:t>Staphylococcus aureus</a:t>
            </a:r>
            <a:r>
              <a:rPr lang="en-US" altLang="en-US" sz="3300">
                <a:latin typeface="Candara" panose="020E0502030303020204" pitchFamily="34" charset="0"/>
              </a:rPr>
              <a:t> and foreign words such as </a:t>
            </a:r>
            <a:r>
              <a:rPr lang="en-US" altLang="en-US" sz="3300" i="1">
                <a:latin typeface="Candara" panose="020E0502030303020204" pitchFamily="34" charset="0"/>
              </a:rPr>
              <a:t>sine qua non</a:t>
            </a:r>
            <a:endParaRPr lang="en-US" altLang="en-US" sz="3300" i="1" baseline="30000">
              <a:latin typeface="Candara" panose="020E0502030303020204" pitchFamily="34" charset="0"/>
            </a:endParaRPr>
          </a:p>
        </p:txBody>
      </p:sp>
      <p:sp>
        <p:nvSpPr>
          <p:cNvPr id="3086" name="Rectangle 202">
            <a:extLst>
              <a:ext uri="{FF2B5EF4-FFF2-40B4-BE49-F238E27FC236}">
                <a16:creationId xmlns:a16="http://schemas.microsoft.com/office/drawing/2014/main" id="{3A5CD780-2FF6-4941-9ECC-3A80E3EE42DA}"/>
              </a:ext>
            </a:extLst>
          </p:cNvPr>
          <p:cNvSpPr>
            <a:spLocks noChangeArrowheads="1"/>
          </p:cNvSpPr>
          <p:nvPr/>
        </p:nvSpPr>
        <p:spPr bwMode="auto">
          <a:xfrm>
            <a:off x="29949775" y="5656263"/>
            <a:ext cx="12192000" cy="834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005" tIns="48003" rIns="96005" bIns="48003"/>
          <a:lstStyle>
            <a:lvl1pPr marL="477838" indent="-477838" defTabSz="4386263">
              <a:spcBef>
                <a:spcPct val="20000"/>
              </a:spcBef>
              <a:buChar char="•"/>
              <a:defRPr sz="15400">
                <a:solidFill>
                  <a:schemeClr val="tx1"/>
                </a:solidFill>
                <a:latin typeface="Times New Roman" panose="02020603050405020304" pitchFamily="18" charset="0"/>
              </a:defRPr>
            </a:lvl1pPr>
            <a:lvl2pPr marL="742950" indent="-285750" defTabSz="4386263">
              <a:spcBef>
                <a:spcPct val="20000"/>
              </a:spcBef>
              <a:buChar char="–"/>
              <a:defRPr sz="13500">
                <a:solidFill>
                  <a:schemeClr val="tx1"/>
                </a:solidFill>
                <a:latin typeface="Times New Roman" panose="02020603050405020304" pitchFamily="18" charset="0"/>
              </a:defRPr>
            </a:lvl2pPr>
            <a:lvl3pPr marL="1143000" indent="-228600" defTabSz="4386263">
              <a:spcBef>
                <a:spcPct val="20000"/>
              </a:spcBef>
              <a:buChar char="•"/>
              <a:defRPr sz="11400">
                <a:solidFill>
                  <a:schemeClr val="tx1"/>
                </a:solidFill>
                <a:latin typeface="Times New Roman" panose="02020603050405020304" pitchFamily="18" charset="0"/>
              </a:defRPr>
            </a:lvl3pPr>
            <a:lvl4pPr marL="1600200" indent="-228600" defTabSz="4386263">
              <a:spcBef>
                <a:spcPct val="20000"/>
              </a:spcBef>
              <a:buChar char="–"/>
              <a:defRPr sz="9600">
                <a:solidFill>
                  <a:schemeClr val="tx1"/>
                </a:solidFill>
                <a:latin typeface="Times New Roman" panose="02020603050405020304" pitchFamily="18" charset="0"/>
              </a:defRPr>
            </a:lvl4pPr>
            <a:lvl5pPr marL="2057400" indent="-228600" defTabSz="4386263">
              <a:spcBef>
                <a:spcPct val="20000"/>
              </a:spcBef>
              <a:buChar char="»"/>
              <a:defRPr sz="9600">
                <a:solidFill>
                  <a:schemeClr val="tx1"/>
                </a:solidFill>
                <a:latin typeface="Times New Roman" panose="02020603050405020304" pitchFamily="18" charset="0"/>
              </a:defRPr>
            </a:lvl5pPr>
            <a:lvl6pPr marL="25146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6pPr>
            <a:lvl7pPr marL="29718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7pPr>
            <a:lvl8pPr marL="34290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8pPr>
            <a:lvl9pPr marL="38862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9pPr>
          </a:lstStyle>
          <a:p>
            <a:r>
              <a:rPr lang="en-US" altLang="en-US" sz="3900">
                <a:latin typeface="Candara" panose="020E0502030303020204" pitchFamily="34" charset="0"/>
              </a:rPr>
              <a:t>Ideally, ALL lab results must have units of measurement</a:t>
            </a:r>
          </a:p>
          <a:p>
            <a:r>
              <a:rPr lang="en-US" altLang="en-US" sz="3900">
                <a:latin typeface="Candara" panose="020E0502030303020204" pitchFamily="34" charset="0"/>
              </a:rPr>
              <a:t>Use the TAB function or create columns to organize your results nicely</a:t>
            </a:r>
          </a:p>
          <a:p>
            <a:r>
              <a:rPr lang="en-US" altLang="en-US" sz="3900">
                <a:latin typeface="Candara" panose="020E0502030303020204" pitchFamily="34" charset="0"/>
              </a:rPr>
              <a:t>Avoid using signs like – and + to denote negative and positive; spell out the words when possible!</a:t>
            </a:r>
          </a:p>
          <a:p>
            <a:r>
              <a:rPr lang="en-US" altLang="en-US" sz="3900">
                <a:latin typeface="Candara" panose="020E0502030303020204" pitchFamily="34" charset="0"/>
              </a:rPr>
              <a:t>If you have a research poster, denote any significant value with a * and at the bottom of the summary or table, write “p&lt;0.05 significant”</a:t>
            </a:r>
          </a:p>
          <a:p>
            <a:r>
              <a:rPr lang="en-US" altLang="en-US" sz="3900">
                <a:latin typeface="Candara" panose="020E0502030303020204" pitchFamily="34" charset="0"/>
              </a:rPr>
              <a:t>To print a proof, goto PRINT… then under COLOR/GRAY-SCALE change it to PURE BLACK AND WHITE and check the box for </a:t>
            </a:r>
            <a:r>
              <a:rPr lang="en-US" altLang="en-US" sz="3900">
                <a:solidFill>
                  <a:srgbClr val="FF0000"/>
                </a:solidFill>
                <a:latin typeface="Candara" panose="020E0502030303020204" pitchFamily="34" charset="0"/>
              </a:rPr>
              <a:t>SCALE TO FIT PAPER</a:t>
            </a:r>
          </a:p>
        </p:txBody>
      </p:sp>
      <p:sp>
        <p:nvSpPr>
          <p:cNvPr id="2058" name="Rectangle 204">
            <a:extLst>
              <a:ext uri="{FF2B5EF4-FFF2-40B4-BE49-F238E27FC236}">
                <a16:creationId xmlns:a16="http://schemas.microsoft.com/office/drawing/2014/main" id="{B87D5189-8D71-423F-A929-DB9A9FD6DC90}"/>
              </a:ext>
            </a:extLst>
          </p:cNvPr>
          <p:cNvSpPr>
            <a:spLocks noChangeArrowheads="1"/>
          </p:cNvSpPr>
          <p:nvPr/>
        </p:nvSpPr>
        <p:spPr bwMode="auto">
          <a:xfrm>
            <a:off x="555625" y="16100250"/>
            <a:ext cx="13354050" cy="1047750"/>
          </a:xfrm>
          <a:prstGeom prst="rect">
            <a:avLst/>
          </a:prstGeom>
          <a:solidFill>
            <a:srgbClr val="074C7D"/>
          </a:solidFill>
          <a:ln w="9525">
            <a:noFill/>
            <a:miter lim="800000"/>
            <a:headEnd/>
            <a:tailEnd/>
          </a:ln>
          <a:effectLst/>
          <a:scene3d>
            <a:camera prst="orthographicFront"/>
            <a:lightRig rig="balanced" dir="t">
              <a:rot lat="0" lon="0" rev="8700000"/>
            </a:lightRig>
          </a:scene3d>
          <a:sp3d/>
        </p:spPr>
        <p:txBody>
          <a:bodyPr lIns="96005" tIns="48003" rIns="96005" bIns="48003" anchor="ctr"/>
          <a:lstStyle/>
          <a:p>
            <a:pPr algn="ctr" defTabSz="4386263">
              <a:defRPr/>
            </a:pPr>
            <a:r>
              <a:rPr lang="en-US" sz="4600" b="1">
                <a:solidFill>
                  <a:schemeClr val="bg1"/>
                </a:solidFill>
                <a:effectLst>
                  <a:outerShdw blurRad="38100" dist="38100" dir="2700000" algn="tl">
                    <a:srgbClr val="000000">
                      <a:alpha val="43137"/>
                    </a:srgbClr>
                  </a:outerShdw>
                </a:effectLst>
                <a:latin typeface="Candara" panose="020E0502030303020204" pitchFamily="34" charset="0"/>
              </a:rPr>
              <a:t>Font Size and Type</a:t>
            </a:r>
          </a:p>
        </p:txBody>
      </p:sp>
      <p:sp>
        <p:nvSpPr>
          <p:cNvPr id="2059" name="Rectangle 205">
            <a:extLst>
              <a:ext uri="{FF2B5EF4-FFF2-40B4-BE49-F238E27FC236}">
                <a16:creationId xmlns:a16="http://schemas.microsoft.com/office/drawing/2014/main" id="{068258DA-DA3C-4205-9B5D-736B997D3605}"/>
              </a:ext>
            </a:extLst>
          </p:cNvPr>
          <p:cNvSpPr>
            <a:spLocks noChangeArrowheads="1"/>
          </p:cNvSpPr>
          <p:nvPr/>
        </p:nvSpPr>
        <p:spPr bwMode="auto">
          <a:xfrm>
            <a:off x="15220950" y="16116300"/>
            <a:ext cx="13354050" cy="1028700"/>
          </a:xfrm>
          <a:prstGeom prst="rect">
            <a:avLst/>
          </a:prstGeom>
          <a:solidFill>
            <a:srgbClr val="074C7D"/>
          </a:solidFill>
          <a:ln w="9525">
            <a:noFill/>
            <a:miter lim="800000"/>
            <a:headEnd/>
            <a:tailEnd/>
          </a:ln>
          <a:effectLst/>
          <a:scene3d>
            <a:camera prst="orthographicFront"/>
            <a:lightRig rig="balanced" dir="t">
              <a:rot lat="0" lon="0" rev="8700000"/>
            </a:lightRig>
          </a:scene3d>
          <a:sp3d/>
        </p:spPr>
        <p:txBody>
          <a:bodyPr lIns="96005" tIns="48003" rIns="96005" bIns="48003" anchor="ctr"/>
          <a:lstStyle/>
          <a:p>
            <a:pPr algn="ctr" defTabSz="4386263">
              <a:defRPr/>
            </a:pPr>
            <a:r>
              <a:rPr lang="en-US" sz="4600" b="1">
                <a:solidFill>
                  <a:schemeClr val="bg1"/>
                </a:solidFill>
                <a:effectLst>
                  <a:outerShdw blurRad="38100" dist="38100" dir="2700000" algn="tl">
                    <a:srgbClr val="000000">
                      <a:alpha val="43137"/>
                    </a:srgbClr>
                  </a:outerShdw>
                </a:effectLst>
                <a:latin typeface="Candara" panose="020E0502030303020204" pitchFamily="34" charset="0"/>
              </a:rPr>
              <a:t>Tables and Miscellaneous Tips</a:t>
            </a:r>
          </a:p>
        </p:txBody>
      </p:sp>
      <p:sp>
        <p:nvSpPr>
          <p:cNvPr id="2060" name="Rectangle 206">
            <a:extLst>
              <a:ext uri="{FF2B5EF4-FFF2-40B4-BE49-F238E27FC236}">
                <a16:creationId xmlns:a16="http://schemas.microsoft.com/office/drawing/2014/main" id="{77C52258-A09C-4ECA-926B-C9AA7639DD46}"/>
              </a:ext>
            </a:extLst>
          </p:cNvPr>
          <p:cNvSpPr>
            <a:spLocks noChangeArrowheads="1"/>
          </p:cNvSpPr>
          <p:nvPr/>
        </p:nvSpPr>
        <p:spPr bwMode="auto">
          <a:xfrm>
            <a:off x="29927550" y="16040100"/>
            <a:ext cx="13354050" cy="1028700"/>
          </a:xfrm>
          <a:prstGeom prst="rect">
            <a:avLst/>
          </a:prstGeom>
          <a:solidFill>
            <a:srgbClr val="074C7D"/>
          </a:solidFill>
          <a:ln w="9525">
            <a:noFill/>
            <a:miter lim="800000"/>
            <a:headEnd/>
            <a:tailEnd/>
          </a:ln>
          <a:effectLst/>
          <a:scene3d>
            <a:camera prst="orthographicFront"/>
            <a:lightRig rig="balanced" dir="t">
              <a:rot lat="0" lon="0" rev="8700000"/>
            </a:lightRig>
          </a:scene3d>
          <a:sp3d/>
        </p:spPr>
        <p:txBody>
          <a:bodyPr lIns="96005" tIns="48003" rIns="96005" bIns="48003" anchor="ctr"/>
          <a:lstStyle/>
          <a:p>
            <a:pPr algn="ctr" defTabSz="4386263">
              <a:defRPr/>
            </a:pPr>
            <a:r>
              <a:rPr lang="en-US" sz="4600" b="1">
                <a:solidFill>
                  <a:schemeClr val="bg1"/>
                </a:solidFill>
                <a:effectLst>
                  <a:outerShdw blurRad="38100" dist="38100" dir="2700000" algn="tl">
                    <a:srgbClr val="000000">
                      <a:alpha val="43137"/>
                    </a:srgbClr>
                  </a:outerShdw>
                </a:effectLst>
                <a:latin typeface="Candara" panose="020E0502030303020204" pitchFamily="34" charset="0"/>
              </a:rPr>
              <a:t>Writing Your References</a:t>
            </a:r>
          </a:p>
        </p:txBody>
      </p:sp>
      <p:sp>
        <p:nvSpPr>
          <p:cNvPr id="3096" name="Rectangle 208">
            <a:extLst>
              <a:ext uri="{FF2B5EF4-FFF2-40B4-BE49-F238E27FC236}">
                <a16:creationId xmlns:a16="http://schemas.microsoft.com/office/drawing/2014/main" id="{50A6268E-9AFB-4732-A11E-246981E952CF}"/>
              </a:ext>
            </a:extLst>
          </p:cNvPr>
          <p:cNvSpPr>
            <a:spLocks noChangeArrowheads="1"/>
          </p:cNvSpPr>
          <p:nvPr/>
        </p:nvSpPr>
        <p:spPr bwMode="auto">
          <a:xfrm>
            <a:off x="501650" y="17373600"/>
            <a:ext cx="13595350" cy="765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005" tIns="48003" rIns="96005" bIns="48003"/>
          <a:lstStyle>
            <a:lvl1pPr marL="477838" indent="-477838" defTabSz="4386263">
              <a:spcBef>
                <a:spcPct val="20000"/>
              </a:spcBef>
              <a:buChar char="•"/>
              <a:defRPr sz="15400">
                <a:solidFill>
                  <a:schemeClr val="tx1"/>
                </a:solidFill>
                <a:latin typeface="Times New Roman" panose="02020603050405020304" pitchFamily="18" charset="0"/>
              </a:defRPr>
            </a:lvl1pPr>
            <a:lvl2pPr marL="742950" indent="-285750" defTabSz="4386263">
              <a:spcBef>
                <a:spcPct val="20000"/>
              </a:spcBef>
              <a:buChar char="–"/>
              <a:defRPr sz="13500">
                <a:solidFill>
                  <a:schemeClr val="tx1"/>
                </a:solidFill>
                <a:latin typeface="Times New Roman" panose="02020603050405020304" pitchFamily="18" charset="0"/>
              </a:defRPr>
            </a:lvl2pPr>
            <a:lvl3pPr marL="1143000" indent="-228600" defTabSz="4386263">
              <a:spcBef>
                <a:spcPct val="20000"/>
              </a:spcBef>
              <a:buChar char="•"/>
              <a:defRPr sz="11400">
                <a:solidFill>
                  <a:schemeClr val="tx1"/>
                </a:solidFill>
                <a:latin typeface="Times New Roman" panose="02020603050405020304" pitchFamily="18" charset="0"/>
              </a:defRPr>
            </a:lvl3pPr>
            <a:lvl4pPr marL="1600200" indent="-228600" defTabSz="4386263">
              <a:spcBef>
                <a:spcPct val="20000"/>
              </a:spcBef>
              <a:buChar char="–"/>
              <a:defRPr sz="9600">
                <a:solidFill>
                  <a:schemeClr val="tx1"/>
                </a:solidFill>
                <a:latin typeface="Times New Roman" panose="02020603050405020304" pitchFamily="18" charset="0"/>
              </a:defRPr>
            </a:lvl4pPr>
            <a:lvl5pPr marL="2057400" indent="-228600" defTabSz="4386263">
              <a:spcBef>
                <a:spcPct val="20000"/>
              </a:spcBef>
              <a:buChar char="»"/>
              <a:defRPr sz="9600">
                <a:solidFill>
                  <a:schemeClr val="tx1"/>
                </a:solidFill>
                <a:latin typeface="Times New Roman" panose="02020603050405020304" pitchFamily="18" charset="0"/>
              </a:defRPr>
            </a:lvl5pPr>
            <a:lvl6pPr marL="25146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6pPr>
            <a:lvl7pPr marL="29718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7pPr>
            <a:lvl8pPr marL="34290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8pPr>
            <a:lvl9pPr marL="38862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9pPr>
          </a:lstStyle>
          <a:p>
            <a:r>
              <a:rPr lang="en-US" altLang="en-US" sz="3300">
                <a:latin typeface="Candara" panose="020E0502030303020204" pitchFamily="34" charset="0"/>
              </a:rPr>
              <a:t>Font size is very important.  Preferably, your font size should be between 24 and 28 for these windows, with the exception of the abstract and your references.</a:t>
            </a:r>
          </a:p>
          <a:p>
            <a:r>
              <a:rPr lang="en-US" altLang="en-US" sz="3300">
                <a:latin typeface="Candara" panose="020E0502030303020204" pitchFamily="34" charset="0"/>
              </a:rPr>
              <a:t>Use only “Truetype” fonts.  Times New Roman or Arial are the preferred fonts; Times New Roman generally looks better.</a:t>
            </a:r>
          </a:p>
          <a:p>
            <a:r>
              <a:rPr lang="en-US" altLang="en-US" sz="3300">
                <a:latin typeface="Candara" panose="020E0502030303020204" pitchFamily="34" charset="0"/>
              </a:rPr>
              <a:t>Try and fit in the text nicely into the space given.  Editing, changing font size, and even adjusting spacing between lines (highlight text to change, click FORMAT, then LINE SPACING, then adjust line spacing) are tricks you can use</a:t>
            </a:r>
          </a:p>
        </p:txBody>
      </p:sp>
      <p:sp>
        <p:nvSpPr>
          <p:cNvPr id="3097" name="Rectangle 209">
            <a:extLst>
              <a:ext uri="{FF2B5EF4-FFF2-40B4-BE49-F238E27FC236}">
                <a16:creationId xmlns:a16="http://schemas.microsoft.com/office/drawing/2014/main" id="{F14DE644-DADB-4BF6-B4DB-CAE0E1C84864}"/>
              </a:ext>
            </a:extLst>
          </p:cNvPr>
          <p:cNvSpPr>
            <a:spLocks noChangeArrowheads="1"/>
          </p:cNvSpPr>
          <p:nvPr/>
        </p:nvSpPr>
        <p:spPr bwMode="auto">
          <a:xfrm>
            <a:off x="15108238" y="17259300"/>
            <a:ext cx="13436600" cy="788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005" tIns="48003" rIns="96005" bIns="48003"/>
          <a:lstStyle>
            <a:lvl1pPr marL="477838" indent="-477838" defTabSz="4386263">
              <a:spcBef>
                <a:spcPct val="20000"/>
              </a:spcBef>
              <a:buChar char="•"/>
              <a:defRPr sz="15400">
                <a:solidFill>
                  <a:schemeClr val="tx1"/>
                </a:solidFill>
                <a:latin typeface="Times New Roman" panose="02020603050405020304" pitchFamily="18" charset="0"/>
              </a:defRPr>
            </a:lvl1pPr>
            <a:lvl2pPr marL="742950" indent="-285750" defTabSz="4386263">
              <a:spcBef>
                <a:spcPct val="20000"/>
              </a:spcBef>
              <a:buChar char="–"/>
              <a:defRPr sz="13500">
                <a:solidFill>
                  <a:schemeClr val="tx1"/>
                </a:solidFill>
                <a:latin typeface="Times New Roman" panose="02020603050405020304" pitchFamily="18" charset="0"/>
              </a:defRPr>
            </a:lvl2pPr>
            <a:lvl3pPr marL="1143000" indent="-228600" defTabSz="4386263">
              <a:spcBef>
                <a:spcPct val="20000"/>
              </a:spcBef>
              <a:buChar char="•"/>
              <a:defRPr sz="11400">
                <a:solidFill>
                  <a:schemeClr val="tx1"/>
                </a:solidFill>
                <a:latin typeface="Times New Roman" panose="02020603050405020304" pitchFamily="18" charset="0"/>
              </a:defRPr>
            </a:lvl3pPr>
            <a:lvl4pPr marL="1600200" indent="-228600" defTabSz="4386263">
              <a:spcBef>
                <a:spcPct val="20000"/>
              </a:spcBef>
              <a:buChar char="–"/>
              <a:defRPr sz="9600">
                <a:solidFill>
                  <a:schemeClr val="tx1"/>
                </a:solidFill>
                <a:latin typeface="Times New Roman" panose="02020603050405020304" pitchFamily="18" charset="0"/>
              </a:defRPr>
            </a:lvl4pPr>
            <a:lvl5pPr marL="2057400" indent="-228600" defTabSz="4386263">
              <a:spcBef>
                <a:spcPct val="20000"/>
              </a:spcBef>
              <a:buChar char="»"/>
              <a:defRPr sz="9600">
                <a:solidFill>
                  <a:schemeClr val="tx1"/>
                </a:solidFill>
                <a:latin typeface="Times New Roman" panose="02020603050405020304" pitchFamily="18" charset="0"/>
              </a:defRPr>
            </a:lvl5pPr>
            <a:lvl6pPr marL="25146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6pPr>
            <a:lvl7pPr marL="29718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7pPr>
            <a:lvl8pPr marL="34290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8pPr>
            <a:lvl9pPr marL="38862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9pPr>
          </a:lstStyle>
          <a:p>
            <a:pPr>
              <a:buClr>
                <a:schemeClr val="tx1"/>
              </a:buClr>
            </a:pPr>
            <a:r>
              <a:rPr lang="en-US" altLang="en-US" sz="3300">
                <a:latin typeface="Candara" panose="020E0502030303020204" pitchFamily="34" charset="0"/>
              </a:rPr>
              <a:t>If you want to add a table, go to INSERT then TABLE</a:t>
            </a:r>
          </a:p>
          <a:p>
            <a:pPr>
              <a:buClr>
                <a:schemeClr val="tx1"/>
              </a:buClr>
            </a:pPr>
            <a:r>
              <a:rPr lang="en-US" altLang="en-US" sz="3300">
                <a:latin typeface="Candara" panose="020E0502030303020204" pitchFamily="34" charset="0"/>
              </a:rPr>
              <a:t>Alternatively, you can cut and paste from Microsoft Word</a:t>
            </a:r>
            <a:r>
              <a:rPr lang="en-US" altLang="en-US" sz="3300" baseline="30000">
                <a:latin typeface="Candara" panose="020E0502030303020204" pitchFamily="34" charset="0"/>
              </a:rPr>
              <a:t>®</a:t>
            </a:r>
            <a:r>
              <a:rPr lang="en-US" altLang="en-US" sz="3300">
                <a:latin typeface="Candara" panose="020E0502030303020204" pitchFamily="34" charset="0"/>
              </a:rPr>
              <a:t> or other PowerPoint</a:t>
            </a:r>
            <a:r>
              <a:rPr lang="en-US" altLang="en-US" sz="3300" baseline="30000">
                <a:latin typeface="Candara" panose="020E0502030303020204" pitchFamily="34" charset="0"/>
              </a:rPr>
              <a:t>®</a:t>
            </a:r>
            <a:r>
              <a:rPr lang="en-US" altLang="en-US" sz="3300">
                <a:latin typeface="Candara" panose="020E0502030303020204" pitchFamily="34" charset="0"/>
              </a:rPr>
              <a:t> presentation</a:t>
            </a:r>
            <a:endParaRPr lang="en-US" altLang="en-US" sz="3300" baseline="30000">
              <a:latin typeface="Candara" panose="020E0502030303020204" pitchFamily="34" charset="0"/>
            </a:endParaRPr>
          </a:p>
          <a:p>
            <a:pPr>
              <a:buClr>
                <a:schemeClr val="tx1"/>
              </a:buClr>
            </a:pPr>
            <a:r>
              <a:rPr lang="en-US" altLang="en-US" sz="3300">
                <a:latin typeface="Candara" panose="020E0502030303020204" pitchFamily="34" charset="0"/>
              </a:rPr>
              <a:t>For a figure, see the next caption.  When necessary, indicate the reference in your text box like so (see Figure 1).</a:t>
            </a:r>
          </a:p>
        </p:txBody>
      </p:sp>
      <p:sp>
        <p:nvSpPr>
          <p:cNvPr id="2" name="Rectangle 212">
            <a:extLst>
              <a:ext uri="{FF2B5EF4-FFF2-40B4-BE49-F238E27FC236}">
                <a16:creationId xmlns:a16="http://schemas.microsoft.com/office/drawing/2014/main" id="{97ED7134-BA47-4B43-A665-8A0495DAAB21}"/>
              </a:ext>
            </a:extLst>
          </p:cNvPr>
          <p:cNvSpPr>
            <a:spLocks noChangeArrowheads="1"/>
          </p:cNvSpPr>
          <p:nvPr/>
        </p:nvSpPr>
        <p:spPr bwMode="auto">
          <a:xfrm>
            <a:off x="555625" y="25085675"/>
            <a:ext cx="13436600" cy="1044575"/>
          </a:xfrm>
          <a:prstGeom prst="rect">
            <a:avLst/>
          </a:prstGeom>
          <a:solidFill>
            <a:srgbClr val="074C7D"/>
          </a:solidFill>
          <a:ln w="9525">
            <a:noFill/>
            <a:miter lim="800000"/>
            <a:headEnd/>
            <a:tailEnd/>
          </a:ln>
          <a:effectLst/>
          <a:scene3d>
            <a:camera prst="orthographicFront"/>
            <a:lightRig rig="balanced" dir="t">
              <a:rot lat="0" lon="0" rev="8700000"/>
            </a:lightRig>
          </a:scene3d>
          <a:sp3d/>
        </p:spPr>
        <p:txBody>
          <a:bodyPr lIns="96005" tIns="48003" rIns="96005" bIns="48003" anchor="ctr"/>
          <a:lstStyle/>
          <a:p>
            <a:pPr algn="ctr" defTabSz="4386263">
              <a:defRPr/>
            </a:pPr>
            <a:r>
              <a:rPr lang="en-US" sz="4600" b="1" dirty="0">
                <a:solidFill>
                  <a:schemeClr val="bg1"/>
                </a:solidFill>
                <a:effectLst>
                  <a:outerShdw blurRad="38100" dist="38100" dir="2700000" algn="tl">
                    <a:srgbClr val="000000">
                      <a:alpha val="43137"/>
                    </a:srgbClr>
                  </a:outerShdw>
                </a:effectLst>
                <a:latin typeface="Candara" panose="020E0502030303020204" pitchFamily="34" charset="0"/>
              </a:rPr>
              <a:t>Title Bars and Text Boxes</a:t>
            </a:r>
          </a:p>
        </p:txBody>
      </p:sp>
      <p:sp>
        <p:nvSpPr>
          <p:cNvPr id="3" name="Rectangle 213">
            <a:extLst>
              <a:ext uri="{FF2B5EF4-FFF2-40B4-BE49-F238E27FC236}">
                <a16:creationId xmlns:a16="http://schemas.microsoft.com/office/drawing/2014/main" id="{6FC01E07-DC65-4C80-80F5-760EF158703B}"/>
              </a:ext>
            </a:extLst>
          </p:cNvPr>
          <p:cNvSpPr>
            <a:spLocks noChangeArrowheads="1"/>
          </p:cNvSpPr>
          <p:nvPr/>
        </p:nvSpPr>
        <p:spPr bwMode="auto">
          <a:xfrm>
            <a:off x="15214600" y="25085675"/>
            <a:ext cx="13436600" cy="1044575"/>
          </a:xfrm>
          <a:prstGeom prst="rect">
            <a:avLst/>
          </a:prstGeom>
          <a:solidFill>
            <a:srgbClr val="074C7D"/>
          </a:solidFill>
          <a:ln w="9525">
            <a:noFill/>
            <a:miter lim="800000"/>
            <a:headEnd/>
            <a:tailEnd/>
          </a:ln>
          <a:effectLst/>
          <a:scene3d>
            <a:camera prst="orthographicFront"/>
            <a:lightRig rig="balanced" dir="t">
              <a:rot lat="0" lon="0" rev="8700000"/>
            </a:lightRig>
          </a:scene3d>
          <a:sp3d/>
        </p:spPr>
        <p:txBody>
          <a:bodyPr lIns="96005" tIns="48003" rIns="96005" bIns="48003" anchor="ctr"/>
          <a:lstStyle/>
          <a:p>
            <a:pPr algn="ctr" defTabSz="4386263">
              <a:defRPr/>
            </a:pPr>
            <a:r>
              <a:rPr lang="en-US" sz="4600" b="1">
                <a:solidFill>
                  <a:schemeClr val="bg1"/>
                </a:solidFill>
                <a:effectLst>
                  <a:outerShdw blurRad="38100" dist="38100" dir="2700000" algn="tl">
                    <a:srgbClr val="000000">
                      <a:alpha val="43137"/>
                    </a:srgbClr>
                  </a:outerShdw>
                </a:effectLst>
                <a:latin typeface="Candara" panose="020E0502030303020204" pitchFamily="34" charset="0"/>
              </a:rPr>
              <a:t>Photos</a:t>
            </a:r>
          </a:p>
        </p:txBody>
      </p:sp>
      <p:sp>
        <p:nvSpPr>
          <p:cNvPr id="4" name="Rectangle 214">
            <a:extLst>
              <a:ext uri="{FF2B5EF4-FFF2-40B4-BE49-F238E27FC236}">
                <a16:creationId xmlns:a16="http://schemas.microsoft.com/office/drawing/2014/main" id="{C36F74F9-92B3-40AE-9529-5819CBD6E7E5}"/>
              </a:ext>
            </a:extLst>
          </p:cNvPr>
          <p:cNvSpPr>
            <a:spLocks noChangeArrowheads="1"/>
          </p:cNvSpPr>
          <p:nvPr/>
        </p:nvSpPr>
        <p:spPr bwMode="auto">
          <a:xfrm>
            <a:off x="29981525" y="25072975"/>
            <a:ext cx="13354050" cy="1028700"/>
          </a:xfrm>
          <a:prstGeom prst="rect">
            <a:avLst/>
          </a:prstGeom>
          <a:solidFill>
            <a:srgbClr val="074C7D"/>
          </a:solidFill>
          <a:ln w="9525">
            <a:noFill/>
            <a:miter lim="800000"/>
            <a:headEnd/>
            <a:tailEnd/>
          </a:ln>
          <a:effectLst/>
          <a:scene3d>
            <a:camera prst="orthographicFront"/>
            <a:lightRig rig="balanced" dir="t">
              <a:rot lat="0" lon="0" rev="8700000"/>
            </a:lightRig>
          </a:scene3d>
          <a:sp3d/>
        </p:spPr>
        <p:txBody>
          <a:bodyPr lIns="96005" tIns="48003" rIns="96005" bIns="48003" anchor="ctr"/>
          <a:lstStyle/>
          <a:p>
            <a:pPr algn="ctr" defTabSz="4386263">
              <a:defRPr/>
            </a:pPr>
            <a:r>
              <a:rPr lang="en-US" sz="4600" b="1">
                <a:solidFill>
                  <a:schemeClr val="bg1"/>
                </a:solidFill>
                <a:effectLst>
                  <a:outerShdw blurRad="38100" dist="38100" dir="2700000" algn="tl">
                    <a:srgbClr val="000000">
                      <a:alpha val="43137"/>
                    </a:srgbClr>
                  </a:outerShdw>
                </a:effectLst>
                <a:latin typeface="Candara" panose="020E0502030303020204" pitchFamily="34" charset="0"/>
              </a:rPr>
              <a:t>Sample Bibliography</a:t>
            </a:r>
          </a:p>
        </p:txBody>
      </p:sp>
      <p:sp>
        <p:nvSpPr>
          <p:cNvPr id="3107" name="Rectangle 218">
            <a:extLst>
              <a:ext uri="{FF2B5EF4-FFF2-40B4-BE49-F238E27FC236}">
                <a16:creationId xmlns:a16="http://schemas.microsoft.com/office/drawing/2014/main" id="{49253D32-570C-41E6-A516-A4EA677D9AD9}"/>
              </a:ext>
            </a:extLst>
          </p:cNvPr>
          <p:cNvSpPr>
            <a:spLocks noChangeArrowheads="1"/>
          </p:cNvSpPr>
          <p:nvPr/>
        </p:nvSpPr>
        <p:spPr bwMode="auto">
          <a:xfrm>
            <a:off x="29845000" y="26476325"/>
            <a:ext cx="13436600" cy="628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005" tIns="48003" rIns="96005" bIns="48003"/>
          <a:lstStyle>
            <a:lvl1pPr marL="323850" indent="-323850" defTabSz="4386263">
              <a:spcBef>
                <a:spcPct val="20000"/>
              </a:spcBef>
              <a:buChar char="•"/>
              <a:defRPr sz="15400">
                <a:solidFill>
                  <a:schemeClr val="tx1"/>
                </a:solidFill>
                <a:latin typeface="Times New Roman" panose="02020603050405020304" pitchFamily="18" charset="0"/>
              </a:defRPr>
            </a:lvl1pPr>
            <a:lvl2pPr marL="742950" indent="-285750" defTabSz="4386263">
              <a:spcBef>
                <a:spcPct val="20000"/>
              </a:spcBef>
              <a:buChar char="–"/>
              <a:defRPr sz="13500">
                <a:solidFill>
                  <a:schemeClr val="tx1"/>
                </a:solidFill>
                <a:latin typeface="Times New Roman" panose="02020603050405020304" pitchFamily="18" charset="0"/>
              </a:defRPr>
            </a:lvl2pPr>
            <a:lvl3pPr marL="1143000" indent="-228600" defTabSz="4386263">
              <a:spcBef>
                <a:spcPct val="20000"/>
              </a:spcBef>
              <a:buChar char="•"/>
              <a:defRPr sz="11400">
                <a:solidFill>
                  <a:schemeClr val="tx1"/>
                </a:solidFill>
                <a:latin typeface="Times New Roman" panose="02020603050405020304" pitchFamily="18" charset="0"/>
              </a:defRPr>
            </a:lvl3pPr>
            <a:lvl4pPr marL="1600200" indent="-228600" defTabSz="4386263">
              <a:spcBef>
                <a:spcPct val="20000"/>
              </a:spcBef>
              <a:buChar char="–"/>
              <a:defRPr sz="9600">
                <a:solidFill>
                  <a:schemeClr val="tx1"/>
                </a:solidFill>
                <a:latin typeface="Times New Roman" panose="02020603050405020304" pitchFamily="18" charset="0"/>
              </a:defRPr>
            </a:lvl4pPr>
            <a:lvl5pPr marL="2057400" indent="-228600" defTabSz="4386263">
              <a:spcBef>
                <a:spcPct val="20000"/>
              </a:spcBef>
              <a:buChar char="»"/>
              <a:defRPr sz="9600">
                <a:solidFill>
                  <a:schemeClr val="tx1"/>
                </a:solidFill>
                <a:latin typeface="Times New Roman" panose="02020603050405020304" pitchFamily="18" charset="0"/>
              </a:defRPr>
            </a:lvl5pPr>
            <a:lvl6pPr marL="25146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6pPr>
            <a:lvl7pPr marL="29718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7pPr>
            <a:lvl8pPr marL="34290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8pPr>
            <a:lvl9pPr marL="38862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9pPr>
          </a:lstStyle>
          <a:p>
            <a:pPr>
              <a:buFontTx/>
              <a:buAutoNum type="arabicPeriod"/>
            </a:pPr>
            <a:r>
              <a:rPr lang="en-US" altLang="en-US" sz="2500">
                <a:latin typeface="Candara" panose="020E0502030303020204" pitchFamily="34" charset="0"/>
              </a:rPr>
              <a:t>Al-Mubarak N, Colombo A, Gaines PA, et. al.  Multicenter evaluation of carotid artery stenting with a filter protection system.  J Am Coll Cardiol 2002;39:841-6</a:t>
            </a:r>
          </a:p>
          <a:p>
            <a:pPr>
              <a:buFontTx/>
              <a:buAutoNum type="arabicPeriod"/>
            </a:pPr>
            <a:r>
              <a:rPr lang="en-US" altLang="en-US" sz="2500">
                <a:latin typeface="Candara" panose="020E0502030303020204" pitchFamily="34" charset="0"/>
              </a:rPr>
              <a:t>California Advisory Committee on Human Cloning.  Final report of the California Advisory Committee on Human Cloning.  Sacremento: California Department of Health Services, 2002.  (Accessed on April 23, 2002, at </a:t>
            </a:r>
            <a:r>
              <a:rPr lang="en-US" altLang="en-US" sz="2500">
                <a:latin typeface="Candara" panose="020E0502030303020204" pitchFamily="34" charset="0"/>
                <a:hlinkClick r:id="rId3"/>
              </a:rPr>
              <a:t>http://www.law.stanford.edu/ features/</a:t>
            </a:r>
            <a:r>
              <a:rPr lang="en-US" altLang="en-US" sz="2500" u="sng">
                <a:latin typeface="Candara" panose="020E0502030303020204" pitchFamily="34" charset="0"/>
              </a:rPr>
              <a:t>greely</a:t>
            </a:r>
            <a:r>
              <a:rPr lang="en-US" altLang="en-US" sz="2500">
                <a:latin typeface="Candara" panose="020E0502030303020204" pitchFamily="34" charset="0"/>
              </a:rPr>
              <a:t>/.)</a:t>
            </a:r>
          </a:p>
          <a:p>
            <a:pPr>
              <a:buFontTx/>
              <a:buAutoNum type="arabicPeriod"/>
            </a:pPr>
            <a:r>
              <a:rPr lang="en-US" altLang="en-US" sz="2500">
                <a:latin typeface="Candara" panose="020E0502030303020204" pitchFamily="34" charset="0"/>
              </a:rPr>
              <a:t>Emergency Cardiac Care Committee and Subcommittees.  Guidelines for cardiopulmonary resuscitation and emergency cardiac care.  JAMA 1992;268:2171-298.</a:t>
            </a:r>
          </a:p>
          <a:p>
            <a:pPr>
              <a:buFontTx/>
              <a:buAutoNum type="arabicPeriod"/>
            </a:pPr>
            <a:r>
              <a:rPr lang="en-US" altLang="en-US" sz="2500">
                <a:latin typeface="Candara" panose="020E0502030303020204" pitchFamily="34" charset="0"/>
              </a:rPr>
              <a:t>Zuckerman JD.  Hip fracture.  N Engl J Med 1996;334:1519-25.</a:t>
            </a:r>
          </a:p>
          <a:p>
            <a:pPr>
              <a:buFontTx/>
              <a:buAutoNum type="arabicPeriod"/>
            </a:pPr>
            <a:endParaRPr lang="en-US" altLang="en-US" sz="2500">
              <a:latin typeface="Candara" panose="020E0502030303020204" pitchFamily="34" charset="0"/>
            </a:endParaRPr>
          </a:p>
          <a:p>
            <a:pPr>
              <a:buFontTx/>
              <a:buNone/>
            </a:pPr>
            <a:endParaRPr lang="en-US" altLang="en-US" sz="1900">
              <a:latin typeface="Candara" panose="020E0502030303020204" pitchFamily="34" charset="0"/>
            </a:endParaRPr>
          </a:p>
          <a:p>
            <a:pPr>
              <a:buFontTx/>
              <a:buNone/>
            </a:pPr>
            <a:endParaRPr lang="en-US" altLang="en-US" sz="1800">
              <a:latin typeface="Candara" panose="020E0502030303020204" pitchFamily="34" charset="0"/>
            </a:endParaRPr>
          </a:p>
          <a:p>
            <a:pPr>
              <a:buFontTx/>
              <a:buNone/>
            </a:pPr>
            <a:endParaRPr lang="en-US" altLang="en-US" sz="1800">
              <a:latin typeface="Candara" panose="020E0502030303020204" pitchFamily="34" charset="0"/>
            </a:endParaRPr>
          </a:p>
          <a:p>
            <a:pPr>
              <a:buFontTx/>
              <a:buNone/>
            </a:pPr>
            <a:endParaRPr lang="en-US" altLang="en-US" sz="1800">
              <a:latin typeface="Candara" panose="020E0502030303020204" pitchFamily="34" charset="0"/>
            </a:endParaRPr>
          </a:p>
          <a:p>
            <a:pPr>
              <a:buFontTx/>
              <a:buNone/>
            </a:pPr>
            <a:endParaRPr lang="en-US" altLang="en-US" sz="1800">
              <a:latin typeface="Candara" panose="020E0502030303020204" pitchFamily="34" charset="0"/>
            </a:endParaRPr>
          </a:p>
        </p:txBody>
      </p:sp>
      <p:sp>
        <p:nvSpPr>
          <p:cNvPr id="3108" name="Rectangle 221">
            <a:extLst>
              <a:ext uri="{FF2B5EF4-FFF2-40B4-BE49-F238E27FC236}">
                <a16:creationId xmlns:a16="http://schemas.microsoft.com/office/drawing/2014/main" id="{32E80F6A-B6E9-4FD3-9887-DF49C783EA78}"/>
              </a:ext>
            </a:extLst>
          </p:cNvPr>
          <p:cNvSpPr>
            <a:spLocks noChangeArrowheads="1"/>
          </p:cNvSpPr>
          <p:nvPr/>
        </p:nvSpPr>
        <p:spPr bwMode="auto">
          <a:xfrm>
            <a:off x="501650" y="26327100"/>
            <a:ext cx="13595350" cy="811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005" tIns="48003" rIns="96005" bIns="48003"/>
          <a:lstStyle>
            <a:lvl1pPr marL="477838" indent="-477838" defTabSz="4386263">
              <a:spcBef>
                <a:spcPct val="20000"/>
              </a:spcBef>
              <a:buChar char="•"/>
              <a:defRPr sz="15400">
                <a:solidFill>
                  <a:schemeClr val="tx1"/>
                </a:solidFill>
                <a:latin typeface="Times New Roman" panose="02020603050405020304" pitchFamily="18" charset="0"/>
              </a:defRPr>
            </a:lvl1pPr>
            <a:lvl2pPr marL="742950" indent="-285750" defTabSz="4386263">
              <a:spcBef>
                <a:spcPct val="20000"/>
              </a:spcBef>
              <a:buChar char="–"/>
              <a:defRPr sz="13500">
                <a:solidFill>
                  <a:schemeClr val="tx1"/>
                </a:solidFill>
                <a:latin typeface="Times New Roman" panose="02020603050405020304" pitchFamily="18" charset="0"/>
              </a:defRPr>
            </a:lvl2pPr>
            <a:lvl3pPr marL="1143000" indent="-228600" defTabSz="4386263">
              <a:spcBef>
                <a:spcPct val="20000"/>
              </a:spcBef>
              <a:buChar char="•"/>
              <a:defRPr sz="11400">
                <a:solidFill>
                  <a:schemeClr val="tx1"/>
                </a:solidFill>
                <a:latin typeface="Times New Roman" panose="02020603050405020304" pitchFamily="18" charset="0"/>
              </a:defRPr>
            </a:lvl3pPr>
            <a:lvl4pPr marL="1600200" indent="-228600" defTabSz="4386263">
              <a:spcBef>
                <a:spcPct val="20000"/>
              </a:spcBef>
              <a:buChar char="–"/>
              <a:defRPr sz="9600">
                <a:solidFill>
                  <a:schemeClr val="tx1"/>
                </a:solidFill>
                <a:latin typeface="Times New Roman" panose="02020603050405020304" pitchFamily="18" charset="0"/>
              </a:defRPr>
            </a:lvl4pPr>
            <a:lvl5pPr marL="2057400" indent="-228600" defTabSz="4386263">
              <a:spcBef>
                <a:spcPct val="20000"/>
              </a:spcBef>
              <a:buChar char="»"/>
              <a:defRPr sz="9600">
                <a:solidFill>
                  <a:schemeClr val="tx1"/>
                </a:solidFill>
                <a:latin typeface="Times New Roman" panose="02020603050405020304" pitchFamily="18" charset="0"/>
              </a:defRPr>
            </a:lvl5pPr>
            <a:lvl6pPr marL="25146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6pPr>
            <a:lvl7pPr marL="29718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7pPr>
            <a:lvl8pPr marL="34290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8pPr>
            <a:lvl9pPr marL="38862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9pPr>
          </a:lstStyle>
          <a:p>
            <a:r>
              <a:rPr lang="en-US" altLang="en-US" sz="3300">
                <a:latin typeface="Candara" panose="020E0502030303020204" pitchFamily="34" charset="0"/>
              </a:rPr>
              <a:t>Avoid mentioning things like “Case Description” on two bars or one “Case Description” and one “Case Description—continued.”  Instead, delete one and its accompanying text box, then stretch the first box so it creates a large text area. </a:t>
            </a:r>
          </a:p>
          <a:p>
            <a:r>
              <a:rPr lang="en-US" altLang="en-US" sz="3300">
                <a:latin typeface="Candara" panose="020E0502030303020204" pitchFamily="34" charset="0"/>
              </a:rPr>
              <a:t>To move bars, text boxes, pictures, etc. in a single direction, click on the object once, press the shift key, then click and drag the margin of the object in the direction you want.  It should move in a straight line.</a:t>
            </a:r>
          </a:p>
          <a:p>
            <a:endParaRPr lang="en-US" altLang="en-US" sz="3300">
              <a:latin typeface="Candara" panose="020E0502030303020204" pitchFamily="34" charset="0"/>
            </a:endParaRPr>
          </a:p>
        </p:txBody>
      </p:sp>
      <p:sp>
        <p:nvSpPr>
          <p:cNvPr id="3109" name="Text Box 374">
            <a:extLst>
              <a:ext uri="{FF2B5EF4-FFF2-40B4-BE49-F238E27FC236}">
                <a16:creationId xmlns:a16="http://schemas.microsoft.com/office/drawing/2014/main" id="{42BAA53F-E662-4E68-8034-518E77066283}"/>
              </a:ext>
            </a:extLst>
          </p:cNvPr>
          <p:cNvSpPr txBox="1">
            <a:spLocks noChangeArrowheads="1"/>
          </p:cNvSpPr>
          <p:nvPr/>
        </p:nvSpPr>
        <p:spPr bwMode="auto">
          <a:xfrm>
            <a:off x="15186025" y="31616650"/>
            <a:ext cx="13279438" cy="105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8007" tIns="64003" rIns="128007" bIns="64003">
            <a:spAutoFit/>
          </a:bodyPr>
          <a:lstStyle>
            <a:lvl1pPr defTabSz="1277938">
              <a:defRPr sz="2500">
                <a:solidFill>
                  <a:schemeClr val="tx1"/>
                </a:solidFill>
                <a:latin typeface="Times New Roman" panose="02020603050405020304" pitchFamily="18" charset="0"/>
              </a:defRPr>
            </a:lvl1pPr>
            <a:lvl2pPr marL="742950" indent="-285750" defTabSz="1277938">
              <a:defRPr sz="2500">
                <a:solidFill>
                  <a:schemeClr val="tx1"/>
                </a:solidFill>
                <a:latin typeface="Times New Roman" panose="02020603050405020304" pitchFamily="18" charset="0"/>
              </a:defRPr>
            </a:lvl2pPr>
            <a:lvl3pPr marL="1143000" indent="-228600" defTabSz="1277938">
              <a:defRPr sz="2500">
                <a:solidFill>
                  <a:schemeClr val="tx1"/>
                </a:solidFill>
                <a:latin typeface="Times New Roman" panose="02020603050405020304" pitchFamily="18" charset="0"/>
              </a:defRPr>
            </a:lvl3pPr>
            <a:lvl4pPr marL="1600200" indent="-228600" defTabSz="1277938">
              <a:defRPr sz="2500">
                <a:solidFill>
                  <a:schemeClr val="tx1"/>
                </a:solidFill>
                <a:latin typeface="Times New Roman" panose="02020603050405020304" pitchFamily="18" charset="0"/>
              </a:defRPr>
            </a:lvl4pPr>
            <a:lvl5pPr marL="2057400" indent="-228600" defTabSz="1277938">
              <a:defRPr sz="2500">
                <a:solidFill>
                  <a:schemeClr val="tx1"/>
                </a:solidFill>
                <a:latin typeface="Times New Roman" panose="02020603050405020304" pitchFamily="18" charset="0"/>
              </a:defRPr>
            </a:lvl5pPr>
            <a:lvl6pPr marL="2514600" indent="-228600" defTabSz="1277938"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defTabSz="1277938"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defTabSz="1277938"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defTabSz="1277938" eaLnBrk="0" fontAlgn="base" hangingPunct="0">
              <a:spcBef>
                <a:spcPct val="0"/>
              </a:spcBef>
              <a:spcAft>
                <a:spcPct val="0"/>
              </a:spcAft>
              <a:defRPr sz="2500">
                <a:solidFill>
                  <a:schemeClr val="tx1"/>
                </a:solidFill>
                <a:latin typeface="Times New Roman" panose="02020603050405020304" pitchFamily="18" charset="0"/>
              </a:defRPr>
            </a:lvl9pPr>
          </a:lstStyle>
          <a:p>
            <a:pPr>
              <a:spcBef>
                <a:spcPct val="50000"/>
              </a:spcBef>
            </a:pPr>
            <a:r>
              <a:rPr lang="en-US" altLang="en-US" sz="3000">
                <a:latin typeface="Candara" panose="020E0502030303020204" pitchFamily="34" charset="0"/>
              </a:rPr>
              <a:t>Figure 1.  Always title your figures such as Figure 1 and Figure 2,. Point out interesting things by creating arrows, again from the drawing toolbar.</a:t>
            </a:r>
            <a:r>
              <a:rPr lang="en-US" altLang="en-US">
                <a:latin typeface="Candara" panose="020E0502030303020204" pitchFamily="34" charset="0"/>
              </a:rPr>
              <a:t>  </a:t>
            </a:r>
          </a:p>
        </p:txBody>
      </p:sp>
      <p:sp>
        <p:nvSpPr>
          <p:cNvPr id="3110" name="Line 378">
            <a:extLst>
              <a:ext uri="{FF2B5EF4-FFF2-40B4-BE49-F238E27FC236}">
                <a16:creationId xmlns:a16="http://schemas.microsoft.com/office/drawing/2014/main" id="{97D8090B-94EE-4332-B73D-C148EAAF08DF}"/>
              </a:ext>
            </a:extLst>
          </p:cNvPr>
          <p:cNvSpPr>
            <a:spLocks noChangeShapeType="1"/>
          </p:cNvSpPr>
          <p:nvPr/>
        </p:nvSpPr>
        <p:spPr bwMode="auto">
          <a:xfrm flipV="1">
            <a:off x="15903575" y="29762450"/>
            <a:ext cx="609600" cy="34290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lIns="91436" tIns="45717" rIns="91436" bIns="45717"/>
          <a:lstStyle/>
          <a:p>
            <a:endParaRPr lang="en-US"/>
          </a:p>
        </p:txBody>
      </p:sp>
      <p:sp>
        <p:nvSpPr>
          <p:cNvPr id="3111" name="Line 379">
            <a:extLst>
              <a:ext uri="{FF2B5EF4-FFF2-40B4-BE49-F238E27FC236}">
                <a16:creationId xmlns:a16="http://schemas.microsoft.com/office/drawing/2014/main" id="{AFBA01A0-BE04-40A2-AACD-837270BA5D85}"/>
              </a:ext>
            </a:extLst>
          </p:cNvPr>
          <p:cNvSpPr>
            <a:spLocks noChangeShapeType="1"/>
          </p:cNvSpPr>
          <p:nvPr/>
        </p:nvSpPr>
        <p:spPr bwMode="auto">
          <a:xfrm flipH="1" flipV="1">
            <a:off x="19083338" y="28552775"/>
            <a:ext cx="406400" cy="57150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lIns="91436" tIns="45717" rIns="91436" bIns="45717"/>
          <a:lstStyle/>
          <a:p>
            <a:endParaRPr lang="en-US"/>
          </a:p>
        </p:txBody>
      </p:sp>
      <p:sp>
        <p:nvSpPr>
          <p:cNvPr id="3112" name="Rectangle 380">
            <a:extLst>
              <a:ext uri="{FF2B5EF4-FFF2-40B4-BE49-F238E27FC236}">
                <a16:creationId xmlns:a16="http://schemas.microsoft.com/office/drawing/2014/main" id="{49EA525F-34A7-4D49-845F-287CA0F6376F}"/>
              </a:ext>
            </a:extLst>
          </p:cNvPr>
          <p:cNvSpPr>
            <a:spLocks noChangeArrowheads="1"/>
          </p:cNvSpPr>
          <p:nvPr/>
        </p:nvSpPr>
        <p:spPr bwMode="auto">
          <a:xfrm>
            <a:off x="29949775" y="17221200"/>
            <a:ext cx="13385800" cy="822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005" tIns="48003" rIns="96005" bIns="48003"/>
          <a:lstStyle>
            <a:lvl1pPr marL="477838" indent="-477838" defTabSz="4386263">
              <a:spcBef>
                <a:spcPct val="20000"/>
              </a:spcBef>
              <a:buChar char="•"/>
              <a:defRPr sz="15400">
                <a:solidFill>
                  <a:schemeClr val="tx1"/>
                </a:solidFill>
                <a:latin typeface="Times New Roman" panose="02020603050405020304" pitchFamily="18" charset="0"/>
              </a:defRPr>
            </a:lvl1pPr>
            <a:lvl2pPr marL="742950" indent="-285750" defTabSz="4386263">
              <a:spcBef>
                <a:spcPct val="20000"/>
              </a:spcBef>
              <a:buChar char="–"/>
              <a:defRPr sz="13500">
                <a:solidFill>
                  <a:schemeClr val="tx1"/>
                </a:solidFill>
                <a:latin typeface="Times New Roman" panose="02020603050405020304" pitchFamily="18" charset="0"/>
              </a:defRPr>
            </a:lvl2pPr>
            <a:lvl3pPr marL="1143000" indent="-228600" defTabSz="4386263">
              <a:spcBef>
                <a:spcPct val="20000"/>
              </a:spcBef>
              <a:buChar char="•"/>
              <a:defRPr sz="11400">
                <a:solidFill>
                  <a:schemeClr val="tx1"/>
                </a:solidFill>
                <a:latin typeface="Times New Roman" panose="02020603050405020304" pitchFamily="18" charset="0"/>
              </a:defRPr>
            </a:lvl3pPr>
            <a:lvl4pPr marL="1600200" indent="-228600" defTabSz="4386263">
              <a:spcBef>
                <a:spcPct val="20000"/>
              </a:spcBef>
              <a:buChar char="–"/>
              <a:defRPr sz="9600">
                <a:solidFill>
                  <a:schemeClr val="tx1"/>
                </a:solidFill>
                <a:latin typeface="Times New Roman" panose="02020603050405020304" pitchFamily="18" charset="0"/>
              </a:defRPr>
            </a:lvl4pPr>
            <a:lvl5pPr marL="2057400" indent="-228600" defTabSz="4386263">
              <a:spcBef>
                <a:spcPct val="20000"/>
              </a:spcBef>
              <a:buChar char="»"/>
              <a:defRPr sz="9600">
                <a:solidFill>
                  <a:schemeClr val="tx1"/>
                </a:solidFill>
                <a:latin typeface="Times New Roman" panose="02020603050405020304" pitchFamily="18" charset="0"/>
              </a:defRPr>
            </a:lvl5pPr>
            <a:lvl6pPr marL="25146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6pPr>
            <a:lvl7pPr marL="29718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7pPr>
            <a:lvl8pPr marL="34290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8pPr>
            <a:lvl9pPr marL="3886200" indent="-228600" defTabSz="4386263" eaLnBrk="0" fontAlgn="base" hangingPunct="0">
              <a:spcBef>
                <a:spcPct val="20000"/>
              </a:spcBef>
              <a:spcAft>
                <a:spcPct val="0"/>
              </a:spcAft>
              <a:buChar char="»"/>
              <a:defRPr sz="9600">
                <a:solidFill>
                  <a:schemeClr val="tx1"/>
                </a:solidFill>
                <a:latin typeface="Times New Roman" panose="02020603050405020304" pitchFamily="18" charset="0"/>
              </a:defRPr>
            </a:lvl9pPr>
          </a:lstStyle>
          <a:p>
            <a:r>
              <a:rPr lang="en-US" altLang="en-US" sz="3300">
                <a:latin typeface="Candara" panose="020E0502030303020204" pitchFamily="34" charset="0"/>
              </a:rPr>
              <a:t>Ideally, if you cite your references throughout the paper, identify them like so (1).  Then, list your references in that very same order that you’ve cited them in.  Alternatively, if you chose not to cite your references throughout the poster, list them alphabetically.</a:t>
            </a:r>
          </a:p>
          <a:p>
            <a:r>
              <a:rPr lang="en-US" altLang="en-US" sz="3300">
                <a:latin typeface="Candara" panose="020E0502030303020204" pitchFamily="34" charset="0"/>
              </a:rPr>
              <a:t>Cite your references carefully; see the New England Journal for examples and pay close attention to such things as abbreviations, year published, volume, page numbers, spacing, etc.</a:t>
            </a:r>
          </a:p>
          <a:p>
            <a:r>
              <a:rPr lang="en-US" altLang="en-US" sz="3300">
                <a:latin typeface="Candara" panose="020E0502030303020204" pitchFamily="34" charset="0"/>
              </a:rPr>
              <a:t>For upto five authors, write each author’s name.  If there are six or more authors, write the first three then add “et. al.”</a:t>
            </a:r>
          </a:p>
          <a:p>
            <a:r>
              <a:rPr lang="en-US" altLang="en-US" sz="3300">
                <a:latin typeface="Candara" panose="020E0502030303020204" pitchFamily="34" charset="0"/>
              </a:rPr>
              <a:t>If you cite a website, you must include the complete web page address and the date you accessed the webpage</a:t>
            </a:r>
          </a:p>
          <a:p>
            <a:r>
              <a:rPr lang="en-US" altLang="en-US" sz="3300">
                <a:latin typeface="Candara" panose="020E0502030303020204" pitchFamily="34" charset="0"/>
              </a:rPr>
              <a:t>Like the abstract, the font size can be adjusted to accommodate.  Writing references is very difficult—consult a style manual if needed (available with Dr. Joseph Musial).</a:t>
            </a:r>
          </a:p>
        </p:txBody>
      </p:sp>
      <p:sp>
        <p:nvSpPr>
          <p:cNvPr id="3113" name="Rectangle 381">
            <a:extLst>
              <a:ext uri="{FF2B5EF4-FFF2-40B4-BE49-F238E27FC236}">
                <a16:creationId xmlns:a16="http://schemas.microsoft.com/office/drawing/2014/main" id="{41FB8DED-E95F-46C9-8E9A-216064E20A22}"/>
              </a:ext>
            </a:extLst>
          </p:cNvPr>
          <p:cNvSpPr>
            <a:spLocks noChangeArrowheads="1"/>
          </p:cNvSpPr>
          <p:nvPr/>
        </p:nvSpPr>
        <p:spPr bwMode="auto">
          <a:xfrm>
            <a:off x="15108238" y="26454100"/>
            <a:ext cx="6359525" cy="49212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6" tIns="45717" rIns="91436" bIns="45717" anchor="ct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endParaRPr lang="en-US" altLang="en-US">
              <a:latin typeface="Candara" panose="020E0502030303020204" pitchFamily="34" charset="0"/>
            </a:endParaRPr>
          </a:p>
        </p:txBody>
      </p:sp>
      <p:sp>
        <p:nvSpPr>
          <p:cNvPr id="3114" name="Text Box 382">
            <a:extLst>
              <a:ext uri="{FF2B5EF4-FFF2-40B4-BE49-F238E27FC236}">
                <a16:creationId xmlns:a16="http://schemas.microsoft.com/office/drawing/2014/main" id="{004FC963-5A68-40B9-8887-34A3D88646F6}"/>
              </a:ext>
            </a:extLst>
          </p:cNvPr>
          <p:cNvSpPr txBox="1">
            <a:spLocks noChangeArrowheads="1"/>
          </p:cNvSpPr>
          <p:nvPr/>
        </p:nvSpPr>
        <p:spPr bwMode="auto">
          <a:xfrm>
            <a:off x="15586075" y="26777950"/>
            <a:ext cx="1630363" cy="63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8007" tIns="64003" rIns="128007" bIns="64003">
            <a:spAutoFit/>
          </a:bodyPr>
          <a:lstStyle>
            <a:lvl1pPr defTabSz="1277938">
              <a:defRPr sz="2500">
                <a:solidFill>
                  <a:schemeClr val="tx1"/>
                </a:solidFill>
                <a:latin typeface="Times New Roman" panose="02020603050405020304" pitchFamily="18" charset="0"/>
              </a:defRPr>
            </a:lvl1pPr>
            <a:lvl2pPr marL="742950" indent="-285750" defTabSz="1277938">
              <a:defRPr sz="2500">
                <a:solidFill>
                  <a:schemeClr val="tx1"/>
                </a:solidFill>
                <a:latin typeface="Times New Roman" panose="02020603050405020304" pitchFamily="18" charset="0"/>
              </a:defRPr>
            </a:lvl2pPr>
            <a:lvl3pPr marL="1143000" indent="-228600" defTabSz="1277938">
              <a:defRPr sz="2500">
                <a:solidFill>
                  <a:schemeClr val="tx1"/>
                </a:solidFill>
                <a:latin typeface="Times New Roman" panose="02020603050405020304" pitchFamily="18" charset="0"/>
              </a:defRPr>
            </a:lvl3pPr>
            <a:lvl4pPr marL="1600200" indent="-228600" defTabSz="1277938">
              <a:defRPr sz="2500">
                <a:solidFill>
                  <a:schemeClr val="tx1"/>
                </a:solidFill>
                <a:latin typeface="Times New Roman" panose="02020603050405020304" pitchFamily="18" charset="0"/>
              </a:defRPr>
            </a:lvl4pPr>
            <a:lvl5pPr marL="2057400" indent="-228600" defTabSz="1277938">
              <a:defRPr sz="2500">
                <a:solidFill>
                  <a:schemeClr val="tx1"/>
                </a:solidFill>
                <a:latin typeface="Times New Roman" panose="02020603050405020304" pitchFamily="18" charset="0"/>
              </a:defRPr>
            </a:lvl5pPr>
            <a:lvl6pPr marL="2514600" indent="-228600" defTabSz="1277938"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defTabSz="1277938"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defTabSz="1277938"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defTabSz="1277938" eaLnBrk="0" fontAlgn="base" hangingPunct="0">
              <a:spcBef>
                <a:spcPct val="0"/>
              </a:spcBef>
              <a:spcAft>
                <a:spcPct val="0"/>
              </a:spcAft>
              <a:defRPr sz="2500">
                <a:solidFill>
                  <a:schemeClr val="tx1"/>
                </a:solidFill>
                <a:latin typeface="Times New Roman" panose="02020603050405020304" pitchFamily="18" charset="0"/>
              </a:defRPr>
            </a:lvl9pPr>
          </a:lstStyle>
          <a:p>
            <a:r>
              <a:rPr lang="en-US" altLang="en-US" sz="3300">
                <a:latin typeface="Candara" panose="020E0502030303020204" pitchFamily="34" charset="0"/>
              </a:rPr>
              <a:t>Photo’s</a:t>
            </a:r>
          </a:p>
        </p:txBody>
      </p:sp>
      <p:sp>
        <p:nvSpPr>
          <p:cNvPr id="2074" name="Text Box 383">
            <a:extLst>
              <a:ext uri="{FF2B5EF4-FFF2-40B4-BE49-F238E27FC236}">
                <a16:creationId xmlns:a16="http://schemas.microsoft.com/office/drawing/2014/main" id="{4FDF1495-7A50-41F9-9B6D-07EAE8F40A81}"/>
              </a:ext>
            </a:extLst>
          </p:cNvPr>
          <p:cNvSpPr txBox="1">
            <a:spLocks noChangeArrowheads="1"/>
          </p:cNvSpPr>
          <p:nvPr/>
        </p:nvSpPr>
        <p:spPr bwMode="auto">
          <a:xfrm>
            <a:off x="7710488" y="403225"/>
            <a:ext cx="27989212" cy="1912938"/>
          </a:xfrm>
          <a:prstGeom prst="rect">
            <a:avLst/>
          </a:prstGeom>
          <a:noFill/>
          <a:ln w="9525">
            <a:noFill/>
            <a:miter lim="800000"/>
            <a:headEnd/>
            <a:tailEnd/>
          </a:ln>
        </p:spPr>
        <p:txBody>
          <a:bodyPr lIns="96007" tIns="48004" rIns="96007" bIns="48004">
            <a:spAutoFit/>
          </a:bodyPr>
          <a:lstStyle/>
          <a:p>
            <a:pPr algn="ctr" defTabSz="957263">
              <a:spcBef>
                <a:spcPct val="50000"/>
              </a:spcBef>
              <a:defRPr/>
            </a:pPr>
            <a:r>
              <a:rPr lang="en-US" sz="6700" b="1" dirty="0">
                <a:solidFill>
                  <a:schemeClr val="bg1"/>
                </a:solidFill>
                <a:effectLst>
                  <a:outerShdw blurRad="38100" dist="38100" dir="2700000" algn="tl">
                    <a:srgbClr val="000000">
                      <a:alpha val="43137"/>
                    </a:srgbClr>
                  </a:outerShdw>
                </a:effectLst>
                <a:latin typeface="Candara" panose="020E0502030303020204" pitchFamily="34" charset="0"/>
              </a:rPr>
              <a:t>How to Put Together a Winning Poster (Your Title Here)</a:t>
            </a:r>
            <a:br>
              <a:rPr lang="en-US" sz="7000" b="1" dirty="0">
                <a:solidFill>
                  <a:schemeClr val="bg1"/>
                </a:solidFill>
                <a:effectLst>
                  <a:outerShdw blurRad="38100" dist="38100" dir="2700000" algn="tl">
                    <a:srgbClr val="000000">
                      <a:alpha val="43137"/>
                    </a:srgbClr>
                  </a:outerShdw>
                </a:effectLst>
                <a:latin typeface="Candara" panose="020E0502030303020204" pitchFamily="34" charset="0"/>
              </a:rPr>
            </a:br>
            <a:endParaRPr lang="en-US" sz="5100" b="1" dirty="0">
              <a:solidFill>
                <a:schemeClr val="bg1"/>
              </a:solidFill>
              <a:effectLst>
                <a:outerShdw blurRad="38100" dist="38100" dir="2700000" algn="tl">
                  <a:srgbClr val="000000">
                    <a:alpha val="43137"/>
                  </a:srgbClr>
                </a:outerShdw>
              </a:effectLst>
              <a:latin typeface="Candara" panose="020E0502030303020204" pitchFamily="34" charset="0"/>
            </a:endParaRPr>
          </a:p>
        </p:txBody>
      </p:sp>
      <p:sp>
        <p:nvSpPr>
          <p:cNvPr id="3116" name="Text Box 385">
            <a:extLst>
              <a:ext uri="{FF2B5EF4-FFF2-40B4-BE49-F238E27FC236}">
                <a16:creationId xmlns:a16="http://schemas.microsoft.com/office/drawing/2014/main" id="{33FAE15D-BE15-4BFA-B02E-B3A14BBB6F90}"/>
              </a:ext>
            </a:extLst>
          </p:cNvPr>
          <p:cNvSpPr txBox="1">
            <a:spLocks noChangeArrowheads="1"/>
          </p:cNvSpPr>
          <p:nvPr/>
        </p:nvSpPr>
        <p:spPr bwMode="auto">
          <a:xfrm>
            <a:off x="14312900" y="1774825"/>
            <a:ext cx="15027275" cy="177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007" tIns="48004" rIns="96007" bIns="48004">
            <a:spAutoFit/>
          </a:bodyPr>
          <a:lstStyle>
            <a:lvl1pPr defTabSz="957263">
              <a:defRPr sz="2500">
                <a:solidFill>
                  <a:schemeClr val="tx1"/>
                </a:solidFill>
                <a:latin typeface="Times New Roman" panose="02020603050405020304" pitchFamily="18" charset="0"/>
              </a:defRPr>
            </a:lvl1pPr>
            <a:lvl2pPr marL="742950" indent="-285750" defTabSz="957263">
              <a:defRPr sz="2500">
                <a:solidFill>
                  <a:schemeClr val="tx1"/>
                </a:solidFill>
                <a:latin typeface="Times New Roman" panose="02020603050405020304" pitchFamily="18" charset="0"/>
              </a:defRPr>
            </a:lvl2pPr>
            <a:lvl3pPr marL="1143000" indent="-228600" defTabSz="957263">
              <a:defRPr sz="2500">
                <a:solidFill>
                  <a:schemeClr val="tx1"/>
                </a:solidFill>
                <a:latin typeface="Times New Roman" panose="02020603050405020304" pitchFamily="18" charset="0"/>
              </a:defRPr>
            </a:lvl3pPr>
            <a:lvl4pPr marL="1600200" indent="-228600" defTabSz="957263">
              <a:defRPr sz="2500">
                <a:solidFill>
                  <a:schemeClr val="tx1"/>
                </a:solidFill>
                <a:latin typeface="Times New Roman" panose="02020603050405020304" pitchFamily="18" charset="0"/>
              </a:defRPr>
            </a:lvl4pPr>
            <a:lvl5pPr marL="2057400" indent="-228600" defTabSz="957263">
              <a:defRPr sz="2500">
                <a:solidFill>
                  <a:schemeClr val="tx1"/>
                </a:solidFill>
                <a:latin typeface="Times New Roman" panose="02020603050405020304" pitchFamily="18" charset="0"/>
              </a:defRPr>
            </a:lvl5pPr>
            <a:lvl6pPr marL="2514600" indent="-228600" defTabSz="957263"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defTabSz="957263"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defTabSz="957263"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defTabSz="957263" eaLnBrk="0" fontAlgn="base" hangingPunct="0">
              <a:spcBef>
                <a:spcPct val="0"/>
              </a:spcBef>
              <a:spcAft>
                <a:spcPct val="0"/>
              </a:spcAft>
              <a:defRPr sz="2500">
                <a:solidFill>
                  <a:schemeClr val="tx1"/>
                </a:solidFill>
                <a:latin typeface="Times New Roman" panose="02020603050405020304" pitchFamily="18" charset="0"/>
              </a:defRPr>
            </a:lvl9pPr>
          </a:lstStyle>
          <a:p>
            <a:pPr algn="ctr">
              <a:spcBef>
                <a:spcPct val="50000"/>
              </a:spcBef>
            </a:pPr>
            <a:r>
              <a:rPr lang="en-US" altLang="en-US" sz="5800" b="1">
                <a:solidFill>
                  <a:schemeClr val="bg1"/>
                </a:solidFill>
                <a:latin typeface="Candara" panose="020E0502030303020204" pitchFamily="34" charset="0"/>
              </a:rPr>
              <a:t>Author Names, Department or Division Here </a:t>
            </a:r>
            <a:r>
              <a:rPr lang="en-US" altLang="en-US" sz="5100" b="1">
                <a:solidFill>
                  <a:schemeClr val="bg1"/>
                </a:solidFill>
                <a:latin typeface="Candara" panose="020E0502030303020204" pitchFamily="34" charset="0"/>
              </a:rPr>
              <a:t>Henry Ford Health System, Detroit, Michigan </a:t>
            </a:r>
          </a:p>
        </p:txBody>
      </p:sp>
      <p:sp>
        <p:nvSpPr>
          <p:cNvPr id="3117" name="Rectangle 386">
            <a:extLst>
              <a:ext uri="{FF2B5EF4-FFF2-40B4-BE49-F238E27FC236}">
                <a16:creationId xmlns:a16="http://schemas.microsoft.com/office/drawing/2014/main" id="{E36D9470-531B-40D8-B208-38F85F4400EF}"/>
              </a:ext>
            </a:extLst>
          </p:cNvPr>
          <p:cNvSpPr>
            <a:spLocks noChangeArrowheads="1"/>
          </p:cNvSpPr>
          <p:nvPr/>
        </p:nvSpPr>
        <p:spPr bwMode="auto">
          <a:xfrm>
            <a:off x="22183725" y="26454100"/>
            <a:ext cx="6361113" cy="49212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1436" tIns="45717" rIns="91436" bIns="45717" anchor="ct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endParaRPr lang="en-US" altLang="en-US">
              <a:latin typeface="Candara" panose="020E0502030303020204" pitchFamily="34" charset="0"/>
            </a:endParaRPr>
          </a:p>
        </p:txBody>
      </p:sp>
      <p:sp>
        <p:nvSpPr>
          <p:cNvPr id="31" name="TextBox 4">
            <a:extLst>
              <a:ext uri="{FF2B5EF4-FFF2-40B4-BE49-F238E27FC236}">
                <a16:creationId xmlns:a16="http://schemas.microsoft.com/office/drawing/2014/main" id="{78818BE3-C8BD-4E95-A1B8-B523970CB159}"/>
              </a:ext>
            </a:extLst>
          </p:cNvPr>
          <p:cNvSpPr txBox="1">
            <a:spLocks noChangeArrowheads="1"/>
          </p:cNvSpPr>
          <p:nvPr/>
        </p:nvSpPr>
        <p:spPr bwMode="auto">
          <a:xfrm>
            <a:off x="609600" y="5486400"/>
            <a:ext cx="13268325" cy="5986463"/>
          </a:xfrm>
          <a:prstGeom prst="rect">
            <a:avLst/>
          </a:prstGeom>
          <a:solidFill>
            <a:srgbClr val="FFFF00"/>
          </a:solidFill>
          <a:ln>
            <a:noFill/>
          </a:ln>
        </p:spPr>
        <p:txBody>
          <a:bodyPr>
            <a:spAutoFit/>
          </a:bodyPr>
          <a:lstStyle/>
          <a:p>
            <a:pPr algn="ctr">
              <a:defRPr/>
            </a:pPr>
            <a:r>
              <a:rPr lang="en-US" altLang="en-US" sz="2800" b="1" dirty="0">
                <a:solidFill>
                  <a:srgbClr val="FF0000"/>
                </a:solidFill>
                <a:latin typeface="Candara" panose="020E0502030303020204" pitchFamily="34" charset="0"/>
              </a:rPr>
              <a:t>   DO THIS FIRST – SET POSTER SIZE BEFORE YOU START DESIGNING</a:t>
            </a:r>
          </a:p>
          <a:p>
            <a:pPr algn="ctr">
              <a:defRPr/>
            </a:pPr>
            <a:r>
              <a:rPr lang="en-US" altLang="en-US" sz="2800" b="1" dirty="0">
                <a:solidFill>
                  <a:srgbClr val="FF0000"/>
                </a:solidFill>
                <a:latin typeface="Candara" panose="020E0502030303020204" pitchFamily="34" charset="0"/>
              </a:rPr>
              <a:t>You can delete this instruction box after set up and re-align </a:t>
            </a:r>
          </a:p>
          <a:p>
            <a:pPr marL="342900" indent="-342900">
              <a:buFont typeface="Wingdings" panose="05000000000000000000" pitchFamily="2" charset="2"/>
              <a:buChar char="§"/>
              <a:defRPr/>
            </a:pPr>
            <a:r>
              <a:rPr lang="en-US" altLang="en-US" sz="2000" b="1" dirty="0">
                <a:latin typeface="Candara" panose="020E0502030303020204" pitchFamily="34" charset="0"/>
              </a:rPr>
              <a:t>Set size </a:t>
            </a:r>
            <a:r>
              <a:rPr lang="en-US" altLang="en-US" sz="2000" b="1" u="sng" dirty="0">
                <a:latin typeface="Candara" panose="020E0502030303020204" pitchFamily="34" charset="0"/>
              </a:rPr>
              <a:t>before you start </a:t>
            </a:r>
            <a:r>
              <a:rPr lang="en-US" altLang="en-US" sz="2000" b="1" dirty="0">
                <a:latin typeface="Candara" panose="020E0502030303020204" pitchFamily="34" charset="0"/>
              </a:rPr>
              <a:t>your layout to avoid stretching or distortion. </a:t>
            </a:r>
            <a:r>
              <a:rPr lang="en-US" altLang="en-US" sz="2000" b="1" u="sng" dirty="0">
                <a:latin typeface="Candara" panose="020E0502030303020204" pitchFamily="34" charset="0"/>
              </a:rPr>
              <a:t>Do not use</a:t>
            </a:r>
            <a:r>
              <a:rPr lang="en-US" altLang="en-US" sz="2000" b="1" dirty="0">
                <a:latin typeface="Candara" panose="020E0502030303020204" pitchFamily="34" charset="0"/>
              </a:rPr>
              <a:t> other people’s templates.</a:t>
            </a:r>
          </a:p>
          <a:p>
            <a:pPr marL="342900" indent="-342900">
              <a:buFont typeface="Wingdings" panose="05000000000000000000" pitchFamily="2" charset="2"/>
              <a:buChar char="§"/>
              <a:defRPr/>
            </a:pPr>
            <a:endParaRPr lang="en-US" sz="2000" b="1" dirty="0">
              <a:latin typeface="Candara" panose="020E0502030303020204" pitchFamily="34" charset="0"/>
            </a:endParaRPr>
          </a:p>
          <a:p>
            <a:pPr marL="342900" indent="-342900">
              <a:buFont typeface="Wingdings" panose="05000000000000000000" pitchFamily="2" charset="2"/>
              <a:buChar char="§"/>
              <a:defRPr/>
            </a:pPr>
            <a:r>
              <a:rPr lang="en-US" sz="2000" b="1" dirty="0">
                <a:latin typeface="Candara" panose="020E0502030303020204" pitchFamily="34" charset="0"/>
              </a:rPr>
              <a:t>Check your conference for the size space they are giving you to hang your poster. This is </a:t>
            </a:r>
            <a:r>
              <a:rPr lang="en-US" sz="2000" b="1" u="sng" dirty="0">
                <a:latin typeface="Candara" panose="020E0502030303020204" pitchFamily="34" charset="0"/>
              </a:rPr>
              <a:t>NOT</a:t>
            </a:r>
            <a:r>
              <a:rPr lang="en-US" sz="2000" b="1" dirty="0">
                <a:latin typeface="Candara" panose="020E0502030303020204" pitchFamily="34" charset="0"/>
              </a:rPr>
              <a:t> your poster size.  </a:t>
            </a:r>
          </a:p>
          <a:p>
            <a:pPr>
              <a:defRPr/>
            </a:pPr>
            <a:r>
              <a:rPr lang="en-US" sz="2000" b="1" dirty="0">
                <a:latin typeface="Candara" panose="020E0502030303020204" pitchFamily="34" charset="0"/>
              </a:rPr>
              <a:t>     A 4’ x 8’ foot space means your poster cannot be larger than the space provided. </a:t>
            </a:r>
          </a:p>
          <a:p>
            <a:pPr marL="342900" indent="-342900">
              <a:buFont typeface="Wingdings" panose="05000000000000000000" pitchFamily="2" charset="2"/>
              <a:buChar char="§"/>
              <a:defRPr/>
            </a:pPr>
            <a:endParaRPr lang="en-US" sz="2000" b="1" dirty="0">
              <a:latin typeface="Candara" panose="020E0502030303020204" pitchFamily="34" charset="0"/>
            </a:endParaRPr>
          </a:p>
          <a:p>
            <a:pPr marL="342900" indent="-342900">
              <a:buFont typeface="Wingdings" panose="05000000000000000000" pitchFamily="2" charset="2"/>
              <a:buChar char="§"/>
              <a:defRPr/>
            </a:pPr>
            <a:r>
              <a:rPr lang="en-US" sz="2000" b="1" dirty="0">
                <a:latin typeface="Candara" panose="020E0502030303020204" pitchFamily="34" charset="0"/>
              </a:rPr>
              <a:t>Poster size should be determined only by your content.</a:t>
            </a:r>
          </a:p>
          <a:p>
            <a:pPr marL="285750" indent="-285750">
              <a:buFont typeface="Wingdings" panose="05000000000000000000" pitchFamily="2" charset="2"/>
              <a:buChar char="§"/>
              <a:defRPr/>
            </a:pPr>
            <a:r>
              <a:rPr lang="en-US" sz="1800" b="1" dirty="0">
                <a:latin typeface="Candara" panose="020E0502030303020204" pitchFamily="34" charset="0"/>
              </a:rPr>
              <a:t>To check your poster size: </a:t>
            </a:r>
            <a:r>
              <a:rPr lang="en-US" sz="1800" b="1" u="sng" dirty="0">
                <a:latin typeface="Candara" panose="020E0502030303020204" pitchFamily="34" charset="0"/>
              </a:rPr>
              <a:t> </a:t>
            </a:r>
            <a:r>
              <a:rPr lang="en-US" sz="1800" b="1" dirty="0">
                <a:latin typeface="Candara" panose="020E0502030303020204" pitchFamily="34" charset="0"/>
              </a:rPr>
              <a:t>click on the Design Tab – Slide Size – Custom   (Older version of PPT is: File – Page Set up</a:t>
            </a:r>
            <a:r>
              <a:rPr lang="en-US" sz="1800" b="1" u="sng" dirty="0">
                <a:latin typeface="Candara" panose="020E0502030303020204" pitchFamily="34" charset="0"/>
              </a:rPr>
              <a:t> </a:t>
            </a:r>
            <a:r>
              <a:rPr lang="en-US" sz="1800" b="1" dirty="0">
                <a:latin typeface="Candara" panose="020E0502030303020204" pitchFamily="34" charset="0"/>
              </a:rPr>
              <a:t>– Custom)</a:t>
            </a:r>
          </a:p>
          <a:p>
            <a:pPr marL="342900" indent="-342900">
              <a:buFont typeface="Wingdings" panose="05000000000000000000" pitchFamily="2" charset="2"/>
              <a:buChar char="§"/>
              <a:defRPr/>
            </a:pPr>
            <a:endParaRPr lang="en-US" altLang="en-US" sz="2000" b="1" dirty="0">
              <a:latin typeface="Candara" panose="020E0502030303020204" pitchFamily="34" charset="0"/>
            </a:endParaRPr>
          </a:p>
          <a:p>
            <a:pPr marL="285750" indent="-285750">
              <a:buFont typeface="Wingdings" panose="05000000000000000000" pitchFamily="2" charset="2"/>
              <a:buChar char="§"/>
              <a:defRPr/>
            </a:pPr>
            <a:r>
              <a:rPr lang="en-US" sz="1800" b="1" dirty="0">
                <a:latin typeface="Candara" panose="020E0502030303020204" pitchFamily="34" charset="0"/>
              </a:rPr>
              <a:t>PPT maxes out at 56’’.  If you want a larger poster, set your dimension at half the desired size.  For example:  A 4’ x 6’ foot poster = 48’’ x 72’’.  Set your dimensions at half that size which is 24’’ x 36’’.  We will double the dimensions to 48” x 72” when we print it.</a:t>
            </a:r>
          </a:p>
          <a:p>
            <a:pPr>
              <a:defRPr/>
            </a:pPr>
            <a:endParaRPr lang="en-US" altLang="en-US" sz="2000" b="1" dirty="0">
              <a:latin typeface="Candara" panose="020E0502030303020204" pitchFamily="34" charset="0"/>
            </a:endParaRPr>
          </a:p>
          <a:p>
            <a:pPr algn="ctr">
              <a:defRPr/>
            </a:pPr>
            <a:r>
              <a:rPr lang="en-US" altLang="en-US" sz="2000" b="1" dirty="0">
                <a:latin typeface="Candara" panose="020E0502030303020204" pitchFamily="34" charset="0"/>
              </a:rPr>
              <a:t>The file will be printed on a wide format ink jet printer, 3 days standard, un-laminated </a:t>
            </a:r>
          </a:p>
          <a:p>
            <a:pPr algn="ctr">
              <a:defRPr/>
            </a:pPr>
            <a:r>
              <a:rPr lang="en-US" altLang="en-US" sz="2000" b="1" dirty="0">
                <a:latin typeface="Candara" panose="020E0502030303020204" pitchFamily="34" charset="0"/>
              </a:rPr>
              <a:t>For assistance contact the Creative Services Department:</a:t>
            </a:r>
          </a:p>
          <a:p>
            <a:pPr algn="ctr">
              <a:defRPr/>
            </a:pPr>
            <a:r>
              <a:rPr lang="en-US" altLang="en-US" sz="2000" b="1" dirty="0">
                <a:latin typeface="Candara" panose="020E0502030303020204" pitchFamily="34" charset="0"/>
              </a:rPr>
              <a:t>Main Campus Clara Ford Pavilion </a:t>
            </a:r>
            <a:r>
              <a:rPr lang="en-US" altLang="en-US" sz="2000" b="1" dirty="0" err="1">
                <a:latin typeface="Candara" panose="020E0502030303020204" pitchFamily="34" charset="0"/>
              </a:rPr>
              <a:t>Bsmt</a:t>
            </a:r>
            <a:r>
              <a:rPr lang="en-US" altLang="en-US" sz="2000" b="1" dirty="0">
                <a:latin typeface="Candara" panose="020E0502030303020204" pitchFamily="34" charset="0"/>
              </a:rPr>
              <a:t>. Room #50 916-2452</a:t>
            </a:r>
          </a:p>
          <a:p>
            <a:pPr algn="ctr">
              <a:defRPr/>
            </a:pPr>
            <a:r>
              <a:rPr lang="en-US" altLang="en-US" sz="2000" b="1" dirty="0">
                <a:latin typeface="Candara" panose="020E0502030303020204" pitchFamily="34" charset="0"/>
              </a:rPr>
              <a:t>One Ford Place Suite 4H22  876-3100</a:t>
            </a:r>
          </a:p>
          <a:p>
            <a:pPr>
              <a:defRPr/>
            </a:pPr>
            <a:endParaRPr lang="en-US" altLang="en-US" dirty="0">
              <a:latin typeface="Candara" panose="020E0502030303020204" pitchFamily="34" charset="0"/>
            </a:endParaRPr>
          </a:p>
        </p:txBody>
      </p:sp>
      <p:pic>
        <p:nvPicPr>
          <p:cNvPr id="30" name="Picture 29" descr="A picture containing logo&#10;&#10;Description automatically generated">
            <a:extLst>
              <a:ext uri="{FF2B5EF4-FFF2-40B4-BE49-F238E27FC236}">
                <a16:creationId xmlns:a16="http://schemas.microsoft.com/office/drawing/2014/main" id="{16579E01-3181-4352-A548-AA77DAA95E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4000" y="443866"/>
            <a:ext cx="3611330" cy="2299334"/>
          </a:xfrm>
          <a:prstGeom prst="rect">
            <a:avLst/>
          </a:prstGeom>
        </p:spPr>
      </p:pic>
    </p:spTree>
  </p:cSld>
  <p:clrMapOvr>
    <a:masterClrMapping/>
  </p:clrMapOvr>
</p:sld>
</file>

<file path=ppt/theme/theme1.xml><?xml version="1.0" encoding="utf-8"?>
<a:theme xmlns:a="http://schemas.openxmlformats.org/drawingml/2006/main" name="pstr12dbl">
  <a:themeElements>
    <a:clrScheme name="pstr12dbl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B2B2B2"/>
      </a:folHlink>
    </a:clrScheme>
    <a:fontScheme name="pstr12db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60438" rtl="0" eaLnBrk="0" fontAlgn="base" latinLnBrk="0" hangingPunct="0">
          <a:lnSpc>
            <a:spcPct val="100000"/>
          </a:lnSpc>
          <a:spcBef>
            <a:spcPct val="0"/>
          </a:spcBef>
          <a:spcAft>
            <a:spcPct val="0"/>
          </a:spcAft>
          <a:buClrTx/>
          <a:buSzTx/>
          <a:buFontTx/>
          <a:buNone/>
          <a:tabLst/>
          <a:defRPr kumimoji="0" lang="en-US" sz="2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60438" rtl="0" eaLnBrk="0" fontAlgn="base" latinLnBrk="0" hangingPunct="0">
          <a:lnSpc>
            <a:spcPct val="100000"/>
          </a:lnSpc>
          <a:spcBef>
            <a:spcPct val="0"/>
          </a:spcBef>
          <a:spcAft>
            <a:spcPct val="0"/>
          </a:spcAft>
          <a:buClrTx/>
          <a:buSzTx/>
          <a:buFontTx/>
          <a:buNone/>
          <a:tabLst/>
          <a:defRPr kumimoji="0" lang="en-US" sz="2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str12dbl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str12dbl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str12dbl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str12dbl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str12dbl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str12dbl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str12dbl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str12dbl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A:\pstr12dbl.pot</Template>
  <TotalTime>1106</TotalTime>
  <Words>1366</Words>
  <Application>Microsoft Office PowerPoint</Application>
  <PresentationFormat>Custom</PresentationFormat>
  <Paragraphs>65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Candara</vt:lpstr>
      <vt:lpstr>Times New Roman</vt:lpstr>
      <vt:lpstr>Wingdings</vt:lpstr>
      <vt:lpstr>pstr12dbl</vt:lpstr>
      <vt:lpstr>PowerPoint Presentation</vt:lpstr>
    </vt:vector>
  </TitlesOfParts>
  <Company>Henry Ford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Scott Kaatz</dc:creator>
  <cp:lastModifiedBy>Burr III, Preston</cp:lastModifiedBy>
  <cp:revision>80</cp:revision>
  <cp:lastPrinted>2000-06-13T15:42:07Z</cp:lastPrinted>
  <dcterms:created xsi:type="dcterms:W3CDTF">2000-06-12T21:00:05Z</dcterms:created>
  <dcterms:modified xsi:type="dcterms:W3CDTF">2022-11-02T19:53:05Z</dcterms:modified>
</cp:coreProperties>
</file>